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7" r:id="rId19"/>
    <p:sldId id="281" r:id="rId20"/>
    <p:sldId id="278" r:id="rId21"/>
    <p:sldId id="279" r:id="rId22"/>
    <p:sldId id="280" r:id="rId23"/>
    <p:sldId id="282" r:id="rId24"/>
    <p:sldId id="283" r:id="rId25"/>
    <p:sldId id="284" r:id="rId26"/>
    <p:sldId id="286" r:id="rId27"/>
    <p:sldId id="287" r:id="rId28"/>
    <p:sldId id="288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203"/>
    <a:srgbClr val="FAF400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67" d="100"/>
          <a:sy n="67" d="100"/>
        </p:scale>
        <p:origin x="-33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F37C63-9F52-427F-B212-C0BE4AF6F773}">
      <dgm:prSet custT="1"/>
      <dgm:spPr/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</a:rPr>
            <a:t>Explain the relationship between genes and DNA</a:t>
          </a:r>
          <a:endParaRPr lang="en-US" sz="3600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BD3DD319-CB30-417B-8DF2-984FA51AFE04}">
      <dgm:prSet custT="1"/>
      <dgm:spPr/>
      <dgm:t>
        <a:bodyPr/>
        <a:lstStyle/>
        <a:p>
          <a:pPr rtl="0"/>
          <a:r>
            <a:rPr lang="en-US" sz="4000" b="1" dirty="0" smtClean="0"/>
            <a:t>Objectives:</a:t>
          </a:r>
          <a:endParaRPr lang="en-US" sz="4000" dirty="0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F22D9493-1E9A-4ED1-97AE-B70A69CB2791}">
      <dgm:prSet custT="1"/>
      <dgm:spPr/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</a:rPr>
            <a:t>Describe the structure of DNA</a:t>
          </a:r>
          <a:endParaRPr lang="en-US" sz="3600" b="1" dirty="0">
            <a:solidFill>
              <a:schemeClr val="tx1"/>
            </a:solidFill>
          </a:endParaRPr>
        </a:p>
      </dgm:t>
    </dgm:pt>
    <dgm:pt modelId="{72A16499-62E3-4A13-B86A-D52184FF6FDC}" type="parTrans" cxnId="{F539AFF0-5E1C-428F-88C3-17F861D2C0B3}">
      <dgm:prSet/>
      <dgm:spPr/>
      <dgm:t>
        <a:bodyPr/>
        <a:lstStyle/>
        <a:p>
          <a:endParaRPr lang="en-US"/>
        </a:p>
      </dgm:t>
    </dgm:pt>
    <dgm:pt modelId="{C80490A6-88A8-4DEC-92CF-EF8663C0EDD2}" type="sibTrans" cxnId="{F539AFF0-5E1C-428F-88C3-17F861D2C0B3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69409" custLinFactNeighborX="1000" custLinFactNeighborY="-3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1203E-7C40-469E-9B14-5D276D6D5F3E}" type="presOf" srcId="{F22D9493-1E9A-4ED1-97AE-B70A69CB2791}" destId="{748C5847-E12C-4953-8690-1AFCC3CD47CF}" srcOrd="0" destOrd="1" presId="urn:microsoft.com/office/officeart/2005/8/layout/vList2"/>
    <dgm:cxn modelId="{966437A6-924A-4F17-9749-1EA5EC3A73DE}" type="presOf" srcId="{8EF37C63-9F52-427F-B212-C0BE4AF6F773}" destId="{748C5847-E12C-4953-8690-1AFCC3CD47CF}" srcOrd="0" destOrd="0" presId="urn:microsoft.com/office/officeart/2005/8/layout/vList2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480782BB-DB15-4881-95A4-EDBE8CC4C5BE}" type="presOf" srcId="{0DE3036D-7A98-47AC-B946-C7C042E597C2}" destId="{8B69B9E3-8276-4AEE-BA55-A3081453BAD5}" srcOrd="0" destOrd="0" presId="urn:microsoft.com/office/officeart/2005/8/layout/vList2"/>
    <dgm:cxn modelId="{1D9EAC0D-C5C3-49CC-9BC7-DDF7197803B8}" type="presOf" srcId="{BD3DD319-CB30-417B-8DF2-984FA51AFE04}" destId="{2BE37C75-B7E5-45EB-8548-C57C3FE86E8E}" srcOrd="0" destOrd="0" presId="urn:microsoft.com/office/officeart/2005/8/layout/vList2"/>
    <dgm:cxn modelId="{F539AFF0-5E1C-428F-88C3-17F861D2C0B3}" srcId="{BD3DD319-CB30-417B-8DF2-984FA51AFE04}" destId="{F22D9493-1E9A-4ED1-97AE-B70A69CB2791}" srcOrd="1" destOrd="0" parTransId="{72A16499-62E3-4A13-B86A-D52184FF6FDC}" sibTransId="{C80490A6-88A8-4DEC-92CF-EF8663C0EDD2}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799B4CDB-5F40-40C4-9B09-D204B54391D7}" type="presParOf" srcId="{8B69B9E3-8276-4AEE-BA55-A3081453BAD5}" destId="{2BE37C75-B7E5-45EB-8548-C57C3FE86E8E}" srcOrd="0" destOrd="0" presId="urn:microsoft.com/office/officeart/2005/8/layout/vList2"/>
    <dgm:cxn modelId="{99C469E5-D64B-45D6-B781-C116A59CB1BC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F37C63-9F52-427F-B212-C0BE4AF6F773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Link DNA and chromosomes</a:t>
          </a:r>
          <a:endParaRPr lang="en-US" sz="2800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BD3DD319-CB30-417B-8DF2-984FA51AFE04}">
      <dgm:prSet custT="1"/>
      <dgm:spPr/>
      <dgm:t>
        <a:bodyPr/>
        <a:lstStyle/>
        <a:p>
          <a:pPr rtl="0"/>
          <a:r>
            <a:rPr lang="en-US" sz="4000" b="1" dirty="0" smtClean="0"/>
            <a:t>Objectives:</a:t>
          </a:r>
          <a:endParaRPr lang="en-US" sz="4000" dirty="0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9830E7EC-1314-4853-92F2-5EFA0D3CF626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Explain the process of DNA replication</a:t>
          </a:r>
          <a:endParaRPr lang="en-US" sz="2800" b="1" dirty="0">
            <a:solidFill>
              <a:schemeClr val="tx1"/>
            </a:solidFill>
          </a:endParaRPr>
        </a:p>
      </dgm:t>
    </dgm:pt>
    <dgm:pt modelId="{42C4543B-6E5F-4F7A-B4E3-0383646C3FD2}" type="parTrans" cxnId="{76BCF86C-920C-4F90-B296-50A5E787FC3C}">
      <dgm:prSet/>
      <dgm:spPr/>
      <dgm:t>
        <a:bodyPr/>
        <a:lstStyle/>
        <a:p>
          <a:endParaRPr lang="en-US"/>
        </a:p>
      </dgm:t>
    </dgm:pt>
    <dgm:pt modelId="{6E6AA31F-AAE7-4E76-BCB4-C838424ACB3A}" type="sibTrans" cxnId="{76BCF86C-920C-4F90-B296-50A5E787FC3C}">
      <dgm:prSet/>
      <dgm:spPr/>
      <dgm:t>
        <a:bodyPr/>
        <a:lstStyle/>
        <a:p>
          <a:endParaRPr lang="en-US"/>
        </a:p>
      </dgm:t>
    </dgm:pt>
    <dgm:pt modelId="{29099A63-9670-4F8A-B042-8FD34699E4F9}">
      <dgm:prSet custT="1"/>
      <dgm:spPr/>
      <dgm:t>
        <a:bodyPr/>
        <a:lstStyle/>
        <a:p>
          <a:pPr rtl="0"/>
          <a:endParaRPr lang="en-US" sz="2800" b="1" dirty="0">
            <a:solidFill>
              <a:schemeClr val="tx1"/>
            </a:solidFill>
          </a:endParaRPr>
        </a:p>
      </dgm:t>
    </dgm:pt>
    <dgm:pt modelId="{30E06429-75E5-4B07-942E-EC2E52725A62}" type="parTrans" cxnId="{98C98C78-B710-471B-9C38-48EEDC124720}">
      <dgm:prSet/>
      <dgm:spPr/>
      <dgm:t>
        <a:bodyPr/>
        <a:lstStyle/>
        <a:p>
          <a:endParaRPr lang="en-US"/>
        </a:p>
      </dgm:t>
    </dgm:pt>
    <dgm:pt modelId="{4376FB33-DEF4-40CC-8473-297B759F5DC1}" type="sibTrans" cxnId="{98C98C78-B710-471B-9C38-48EEDC124720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69409" custLinFactNeighborX="1000" custLinFactNeighborY="-3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81019-3C1F-4D9F-B436-63A4C287AD5A}" type="presOf" srcId="{9830E7EC-1314-4853-92F2-5EFA0D3CF626}" destId="{748C5847-E12C-4953-8690-1AFCC3CD47CF}" srcOrd="0" destOrd="1" presId="urn:microsoft.com/office/officeart/2005/8/layout/vList2"/>
    <dgm:cxn modelId="{B503EC0B-7C63-4EA2-B973-26393C224109}" type="presOf" srcId="{BD3DD319-CB30-417B-8DF2-984FA51AFE04}" destId="{2BE37C75-B7E5-45EB-8548-C57C3FE86E8E}" srcOrd="0" destOrd="0" presId="urn:microsoft.com/office/officeart/2005/8/layout/vList2"/>
    <dgm:cxn modelId="{54622C1C-BC0B-486A-8977-281E2683BEA7}" type="presOf" srcId="{29099A63-9670-4F8A-B042-8FD34699E4F9}" destId="{748C5847-E12C-4953-8690-1AFCC3CD47CF}" srcOrd="0" destOrd="2" presId="urn:microsoft.com/office/officeart/2005/8/layout/vList2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A991165C-84AD-418D-9B1A-4C13CEA4270A}" type="presOf" srcId="{8EF37C63-9F52-427F-B212-C0BE4AF6F773}" destId="{748C5847-E12C-4953-8690-1AFCC3CD47CF}" srcOrd="0" destOrd="0" presId="urn:microsoft.com/office/officeart/2005/8/layout/vList2"/>
    <dgm:cxn modelId="{98C98C78-B710-471B-9C38-48EEDC124720}" srcId="{BD3DD319-CB30-417B-8DF2-984FA51AFE04}" destId="{29099A63-9670-4F8A-B042-8FD34699E4F9}" srcOrd="2" destOrd="0" parTransId="{30E06429-75E5-4B07-942E-EC2E52725A62}" sibTransId="{4376FB33-DEF4-40CC-8473-297B759F5DC1}"/>
    <dgm:cxn modelId="{AA38A244-C9C7-4E04-84B1-111A31FEE715}" type="presOf" srcId="{0DE3036D-7A98-47AC-B946-C7C042E597C2}" destId="{8B69B9E3-8276-4AEE-BA55-A3081453BAD5}" srcOrd="0" destOrd="0" presId="urn:microsoft.com/office/officeart/2005/8/layout/vList2"/>
    <dgm:cxn modelId="{76BCF86C-920C-4F90-B296-50A5E787FC3C}" srcId="{BD3DD319-CB30-417B-8DF2-984FA51AFE04}" destId="{9830E7EC-1314-4853-92F2-5EFA0D3CF626}" srcOrd="1" destOrd="0" parTransId="{42C4543B-6E5F-4F7A-B4E3-0383646C3FD2}" sibTransId="{6E6AA31F-AAE7-4E76-BCB4-C838424ACB3A}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99D4E085-BC18-4B5A-9918-38E7AF674012}" type="presParOf" srcId="{8B69B9E3-8276-4AEE-BA55-A3081453BAD5}" destId="{2BE37C75-B7E5-45EB-8548-C57C3FE86E8E}" srcOrd="0" destOrd="0" presId="urn:microsoft.com/office/officeart/2005/8/layout/vList2"/>
    <dgm:cxn modelId="{EBFF47C3-8559-4EE9-923B-58A95B72781E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F37C63-9F52-427F-B212-C0BE4AF6F773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Compare/contrast RNA and DNA</a:t>
          </a:r>
          <a:endParaRPr lang="en-US" sz="2800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BD3DD319-CB30-417B-8DF2-984FA51AFE04}">
      <dgm:prSet custT="1"/>
      <dgm:spPr/>
      <dgm:t>
        <a:bodyPr/>
        <a:lstStyle/>
        <a:p>
          <a:pPr rtl="0"/>
          <a:r>
            <a:rPr lang="en-US" sz="3600" b="1" dirty="0" smtClean="0"/>
            <a:t>Objectives</a:t>
          </a:r>
          <a:r>
            <a:rPr lang="en-US" sz="4000" b="1" dirty="0" smtClean="0"/>
            <a:t>:</a:t>
          </a:r>
          <a:endParaRPr lang="en-US" sz="4000" dirty="0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7534B24C-F27A-4969-B0C7-B59E201B1D4C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Describe the 3 types of RNA</a:t>
          </a:r>
          <a:endParaRPr lang="en-US" sz="2800" b="1" dirty="0">
            <a:solidFill>
              <a:schemeClr val="tx1"/>
            </a:solidFill>
          </a:endParaRPr>
        </a:p>
      </dgm:t>
    </dgm:pt>
    <dgm:pt modelId="{CB8C43CC-F4B4-40E6-A65C-E31346973646}" type="parTrans" cxnId="{45ADB6EC-D3E9-4A01-A631-CDF76AADF988}">
      <dgm:prSet/>
      <dgm:spPr/>
      <dgm:t>
        <a:bodyPr/>
        <a:lstStyle/>
        <a:p>
          <a:endParaRPr lang="en-US"/>
        </a:p>
      </dgm:t>
    </dgm:pt>
    <dgm:pt modelId="{290D4C52-21EC-4ABE-B775-89FE0D09FF9B}" type="sibTrans" cxnId="{45ADB6EC-D3E9-4A01-A631-CDF76AADF988}">
      <dgm:prSet/>
      <dgm:spPr/>
      <dgm:t>
        <a:bodyPr/>
        <a:lstStyle/>
        <a:p>
          <a:endParaRPr lang="en-US"/>
        </a:p>
      </dgm:t>
    </dgm:pt>
    <dgm:pt modelId="{48F3830B-A023-4DF2-A360-D74EB3635A84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Explain the process of transcription</a:t>
          </a:r>
          <a:endParaRPr lang="en-US" sz="2800" b="1" dirty="0">
            <a:solidFill>
              <a:schemeClr val="tx1"/>
            </a:solidFill>
          </a:endParaRPr>
        </a:p>
      </dgm:t>
    </dgm:pt>
    <dgm:pt modelId="{8A925264-C2F6-428C-A254-C046A8BC0ED0}" type="parTrans" cxnId="{9BDEC3C5-DB77-4760-BC68-39ED95071798}">
      <dgm:prSet/>
      <dgm:spPr/>
      <dgm:t>
        <a:bodyPr/>
        <a:lstStyle/>
        <a:p>
          <a:endParaRPr lang="en-US"/>
        </a:p>
      </dgm:t>
    </dgm:pt>
    <dgm:pt modelId="{93C29A2F-AD94-401A-8083-5BF1B082271B}" type="sibTrans" cxnId="{9BDEC3C5-DB77-4760-BC68-39ED95071798}">
      <dgm:prSet/>
      <dgm:spPr/>
      <dgm:t>
        <a:bodyPr/>
        <a:lstStyle/>
        <a:p>
          <a:endParaRPr lang="en-US"/>
        </a:p>
      </dgm:t>
    </dgm:pt>
    <dgm:pt modelId="{4D1E7BE8-8163-405E-BF94-A08B34584A12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Explain how RNA is used to make proteins</a:t>
          </a:r>
          <a:endParaRPr lang="en-US" sz="2800" b="1" dirty="0">
            <a:solidFill>
              <a:schemeClr val="tx1"/>
            </a:solidFill>
          </a:endParaRPr>
        </a:p>
      </dgm:t>
    </dgm:pt>
    <dgm:pt modelId="{BD9690A1-7E09-437C-94C8-66FC03D10340}" type="parTrans" cxnId="{C617C5D5-AF3F-4CC5-A33D-21C97EA2BD50}">
      <dgm:prSet/>
      <dgm:spPr/>
      <dgm:t>
        <a:bodyPr/>
        <a:lstStyle/>
        <a:p>
          <a:endParaRPr lang="en-US"/>
        </a:p>
      </dgm:t>
    </dgm:pt>
    <dgm:pt modelId="{E3F33F5C-3C6B-41C5-AE94-49DB6F2928E9}" type="sibTrans" cxnId="{C617C5D5-AF3F-4CC5-A33D-21C97EA2BD50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69409" custLinFactNeighborX="1000" custLinFactNeighborY="-3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60B96D-7BF0-421D-BD64-F3FB907A146B}" type="presOf" srcId="{0DE3036D-7A98-47AC-B946-C7C042E597C2}" destId="{8B69B9E3-8276-4AEE-BA55-A3081453BAD5}" srcOrd="0" destOrd="0" presId="urn:microsoft.com/office/officeart/2005/8/layout/vList2"/>
    <dgm:cxn modelId="{4E3BC7E5-0D2F-43BD-908E-09F6CE803795}" type="presOf" srcId="{BD3DD319-CB30-417B-8DF2-984FA51AFE04}" destId="{2BE37C75-B7E5-45EB-8548-C57C3FE86E8E}" srcOrd="0" destOrd="0" presId="urn:microsoft.com/office/officeart/2005/8/layout/vList2"/>
    <dgm:cxn modelId="{9BDEC3C5-DB77-4760-BC68-39ED95071798}" srcId="{BD3DD319-CB30-417B-8DF2-984FA51AFE04}" destId="{48F3830B-A023-4DF2-A360-D74EB3635A84}" srcOrd="2" destOrd="0" parTransId="{8A925264-C2F6-428C-A254-C046A8BC0ED0}" sibTransId="{93C29A2F-AD94-401A-8083-5BF1B082271B}"/>
    <dgm:cxn modelId="{45ADB6EC-D3E9-4A01-A631-CDF76AADF988}" srcId="{BD3DD319-CB30-417B-8DF2-984FA51AFE04}" destId="{7534B24C-F27A-4969-B0C7-B59E201B1D4C}" srcOrd="1" destOrd="0" parTransId="{CB8C43CC-F4B4-40E6-A65C-E31346973646}" sibTransId="{290D4C52-21EC-4ABE-B775-89FE0D09FF9B}"/>
    <dgm:cxn modelId="{B2DEC291-57ED-4E00-A6B7-12B2196FCE7C}" type="presOf" srcId="{4D1E7BE8-8163-405E-BF94-A08B34584A12}" destId="{748C5847-E12C-4953-8690-1AFCC3CD47CF}" srcOrd="0" destOrd="3" presId="urn:microsoft.com/office/officeart/2005/8/layout/vList2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C617C5D5-AF3F-4CC5-A33D-21C97EA2BD50}" srcId="{BD3DD319-CB30-417B-8DF2-984FA51AFE04}" destId="{4D1E7BE8-8163-405E-BF94-A08B34584A12}" srcOrd="3" destOrd="0" parTransId="{BD9690A1-7E09-437C-94C8-66FC03D10340}" sibTransId="{E3F33F5C-3C6B-41C5-AE94-49DB6F2928E9}"/>
    <dgm:cxn modelId="{3CF5A5DE-846C-47D6-A718-5925C46619C0}" type="presOf" srcId="{48F3830B-A023-4DF2-A360-D74EB3635A84}" destId="{748C5847-E12C-4953-8690-1AFCC3CD47CF}" srcOrd="0" destOrd="2" presId="urn:microsoft.com/office/officeart/2005/8/layout/vList2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EB4C4231-4D12-4D72-B15E-A746DAAB3B74}" type="presOf" srcId="{8EF37C63-9F52-427F-B212-C0BE4AF6F773}" destId="{748C5847-E12C-4953-8690-1AFCC3CD47CF}" srcOrd="0" destOrd="0" presId="urn:microsoft.com/office/officeart/2005/8/layout/vList2"/>
    <dgm:cxn modelId="{2C1643EC-BE26-4112-856D-CEB6A84CB08A}" type="presOf" srcId="{7534B24C-F27A-4969-B0C7-B59E201B1D4C}" destId="{748C5847-E12C-4953-8690-1AFCC3CD47CF}" srcOrd="0" destOrd="1" presId="urn:microsoft.com/office/officeart/2005/8/layout/vList2"/>
    <dgm:cxn modelId="{35DF1278-4C3D-4E88-9A2E-13DAF4FBE18D}" type="presParOf" srcId="{8B69B9E3-8276-4AEE-BA55-A3081453BAD5}" destId="{2BE37C75-B7E5-45EB-8548-C57C3FE86E8E}" srcOrd="0" destOrd="0" presId="urn:microsoft.com/office/officeart/2005/8/layout/vList2"/>
    <dgm:cxn modelId="{8EB2EB78-B5CA-4302-A835-DF6FC4EC2865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F37C63-9F52-427F-B212-C0BE4AF6F773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Evaluate the severity of various genetic mutations</a:t>
          </a:r>
          <a:endParaRPr lang="en-US" sz="2800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BD3DD319-CB30-417B-8DF2-984FA51AFE04}">
      <dgm:prSet custT="1"/>
      <dgm:spPr/>
      <dgm:t>
        <a:bodyPr/>
        <a:lstStyle/>
        <a:p>
          <a:pPr rtl="0"/>
          <a:r>
            <a:rPr lang="en-US" sz="3200" b="1" dirty="0" smtClean="0"/>
            <a:t>Objectives:</a:t>
          </a:r>
          <a:endParaRPr lang="en-US" sz="3200" dirty="0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0A058142-6C36-4107-B020-20FC6CB3BB90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</a:rPr>
            <a:t>Explain the difference between gene mutations and chromosomal mutations</a:t>
          </a:r>
          <a:endParaRPr lang="en-US" sz="2800" b="1" dirty="0">
            <a:solidFill>
              <a:schemeClr val="tx1"/>
            </a:solidFill>
          </a:endParaRPr>
        </a:p>
      </dgm:t>
    </dgm:pt>
    <dgm:pt modelId="{4619BC1E-3EA2-4972-BB62-FD0A0C0F7633}" type="parTrans" cxnId="{346C1193-778F-4B91-9D3F-D447A15ACDEE}">
      <dgm:prSet/>
      <dgm:spPr/>
      <dgm:t>
        <a:bodyPr/>
        <a:lstStyle/>
        <a:p>
          <a:endParaRPr lang="en-US"/>
        </a:p>
      </dgm:t>
    </dgm:pt>
    <dgm:pt modelId="{A2985747-80FB-4FC2-9A1D-08C462D1DF5C}" type="sibTrans" cxnId="{346C1193-778F-4B91-9D3F-D447A15ACDEE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69409" custLinFactNeighborX="1000" custLinFactNeighborY="-3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C1193-778F-4B91-9D3F-D447A15ACDEE}" srcId="{BD3DD319-CB30-417B-8DF2-984FA51AFE04}" destId="{0A058142-6C36-4107-B020-20FC6CB3BB90}" srcOrd="0" destOrd="0" parTransId="{4619BC1E-3EA2-4972-BB62-FD0A0C0F7633}" sibTransId="{A2985747-80FB-4FC2-9A1D-08C462D1DF5C}"/>
    <dgm:cxn modelId="{C2839425-5372-4BF8-B5F3-DCA820DDD3DE}" type="presOf" srcId="{0A058142-6C36-4107-B020-20FC6CB3BB90}" destId="{748C5847-E12C-4953-8690-1AFCC3CD47CF}" srcOrd="0" destOrd="0" presId="urn:microsoft.com/office/officeart/2005/8/layout/vList2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8DA1F8AE-7DFF-4CB9-A948-8FA38C39AE7C}" type="presOf" srcId="{8EF37C63-9F52-427F-B212-C0BE4AF6F773}" destId="{748C5847-E12C-4953-8690-1AFCC3CD47CF}" srcOrd="0" destOrd="1" presId="urn:microsoft.com/office/officeart/2005/8/layout/vList2"/>
    <dgm:cxn modelId="{DBBB59AA-64E4-4166-8B31-D1B2331D08F9}" srcId="{BD3DD319-CB30-417B-8DF2-984FA51AFE04}" destId="{8EF37C63-9F52-427F-B212-C0BE4AF6F773}" srcOrd="1" destOrd="0" parTransId="{666C8A38-6348-4808-8CA6-E24AFE54B0B1}" sibTransId="{AE58EB74-1D97-4C56-BDA9-867D74E9B152}"/>
    <dgm:cxn modelId="{14CEEE01-EECF-43F6-A69B-B03A212703F4}" type="presOf" srcId="{0DE3036D-7A98-47AC-B946-C7C042E597C2}" destId="{8B69B9E3-8276-4AEE-BA55-A3081453BAD5}" srcOrd="0" destOrd="0" presId="urn:microsoft.com/office/officeart/2005/8/layout/vList2"/>
    <dgm:cxn modelId="{8422AB43-BCDF-4F3B-823B-719641A6A303}" type="presOf" srcId="{BD3DD319-CB30-417B-8DF2-984FA51AFE04}" destId="{2BE37C75-B7E5-45EB-8548-C57C3FE86E8E}" srcOrd="0" destOrd="0" presId="urn:microsoft.com/office/officeart/2005/8/layout/vList2"/>
    <dgm:cxn modelId="{8E99F016-B456-439B-8A5F-86575070E8FD}" type="presParOf" srcId="{8B69B9E3-8276-4AEE-BA55-A3081453BAD5}" destId="{2BE37C75-B7E5-45EB-8548-C57C3FE86E8E}" srcOrd="0" destOrd="0" presId="urn:microsoft.com/office/officeart/2005/8/layout/vList2"/>
    <dgm:cxn modelId="{6CE3E70B-6196-4604-9E62-7CE248D1F2E9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0F600-FC7A-43B5-9797-BBFA4ED4D124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BFEF40-6379-47AC-9975-40EF060F895A}">
      <dgm:prSet phldrT="[Text]"/>
      <dgm:spPr/>
      <dgm:t>
        <a:bodyPr/>
        <a:lstStyle/>
        <a:p>
          <a:r>
            <a:rPr lang="en-US" dirty="0" smtClean="0"/>
            <a:t>Mutations</a:t>
          </a:r>
          <a:endParaRPr lang="en-US" dirty="0"/>
        </a:p>
      </dgm:t>
    </dgm:pt>
    <dgm:pt modelId="{8806BF0D-F73B-445A-AC22-FE41FF2A8D5D}" type="parTrans" cxnId="{DB7984C3-714E-41BC-89EE-53ACAE751312}">
      <dgm:prSet/>
      <dgm:spPr/>
      <dgm:t>
        <a:bodyPr/>
        <a:lstStyle/>
        <a:p>
          <a:endParaRPr lang="en-US"/>
        </a:p>
      </dgm:t>
    </dgm:pt>
    <dgm:pt modelId="{81DD7D1A-ADD0-426A-B899-F6AAE713DDBF}" type="sibTrans" cxnId="{DB7984C3-714E-41BC-89EE-53ACAE751312}">
      <dgm:prSet/>
      <dgm:spPr/>
      <dgm:t>
        <a:bodyPr/>
        <a:lstStyle/>
        <a:p>
          <a:endParaRPr lang="en-US"/>
        </a:p>
      </dgm:t>
    </dgm:pt>
    <dgm:pt modelId="{1946E8F9-0FA1-47A8-B0F2-31FADC59BC82}">
      <dgm:prSet phldrT="[Text]"/>
      <dgm:spPr/>
      <dgm:t>
        <a:bodyPr/>
        <a:lstStyle/>
        <a:p>
          <a:r>
            <a:rPr lang="en-US" dirty="0" smtClean="0"/>
            <a:t>Gene Mutations</a:t>
          </a:r>
          <a:endParaRPr lang="en-US" dirty="0"/>
        </a:p>
      </dgm:t>
    </dgm:pt>
    <dgm:pt modelId="{D9EAE2C8-5558-44B2-823D-A626840CA876}" type="parTrans" cxnId="{78C36BE5-AA9A-4914-A04A-A5AA1342AF7B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4C9A8B2-4994-4BFB-A420-B4C3345CF43E}" type="sibTrans" cxnId="{78C36BE5-AA9A-4914-A04A-A5AA1342AF7B}">
      <dgm:prSet/>
      <dgm:spPr/>
      <dgm:t>
        <a:bodyPr/>
        <a:lstStyle/>
        <a:p>
          <a:endParaRPr lang="en-US"/>
        </a:p>
      </dgm:t>
    </dgm:pt>
    <dgm:pt modelId="{07DC00BA-5809-49F6-93B2-EDA1542D80C6}">
      <dgm:prSet phldrT="[Text]"/>
      <dgm:spPr/>
      <dgm:t>
        <a:bodyPr/>
        <a:lstStyle/>
        <a:p>
          <a:r>
            <a:rPr lang="en-US" dirty="0" smtClean="0"/>
            <a:t>Chromosomal Mutations</a:t>
          </a:r>
          <a:endParaRPr lang="en-US" dirty="0"/>
        </a:p>
      </dgm:t>
    </dgm:pt>
    <dgm:pt modelId="{4F4028A7-442C-47F5-8815-026ADE721039}" type="parTrans" cxnId="{FBB696A7-2D7A-45B4-AFF2-7E591DD03272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D7DD69B-ED5F-43EC-B69B-7488EB693F8B}" type="sibTrans" cxnId="{FBB696A7-2D7A-45B4-AFF2-7E591DD03272}">
      <dgm:prSet/>
      <dgm:spPr/>
      <dgm:t>
        <a:bodyPr/>
        <a:lstStyle/>
        <a:p>
          <a:endParaRPr lang="en-US"/>
        </a:p>
      </dgm:t>
    </dgm:pt>
    <dgm:pt modelId="{756C8750-B334-4624-80DD-B405D85DBDC9}">
      <dgm:prSet/>
      <dgm:spPr/>
      <dgm:t>
        <a:bodyPr/>
        <a:lstStyle/>
        <a:p>
          <a:r>
            <a:rPr lang="en-US" dirty="0" smtClean="0"/>
            <a:t>Point Mutations</a:t>
          </a:r>
          <a:endParaRPr lang="en-US" dirty="0"/>
        </a:p>
      </dgm:t>
    </dgm:pt>
    <dgm:pt modelId="{F3AB45FD-C107-40AE-98E6-7335FAA6DBC6}" type="parTrans" cxnId="{DBAC6C06-0624-4364-A24E-A6DAA2C3A82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6B9B9AC-540C-4073-AC2E-B027CBF33902}" type="sibTrans" cxnId="{DBAC6C06-0624-4364-A24E-A6DAA2C3A823}">
      <dgm:prSet/>
      <dgm:spPr/>
      <dgm:t>
        <a:bodyPr/>
        <a:lstStyle/>
        <a:p>
          <a:endParaRPr lang="en-US"/>
        </a:p>
      </dgm:t>
    </dgm:pt>
    <dgm:pt modelId="{10D3CB78-514D-4414-AB38-90EC86067DDC}">
      <dgm:prSet/>
      <dgm:spPr/>
      <dgm:t>
        <a:bodyPr/>
        <a:lstStyle/>
        <a:p>
          <a:r>
            <a:rPr lang="en-US" dirty="0" smtClean="0"/>
            <a:t>Substitutions</a:t>
          </a:r>
          <a:endParaRPr lang="en-US" dirty="0"/>
        </a:p>
      </dgm:t>
    </dgm:pt>
    <dgm:pt modelId="{39D78A4B-9B86-4224-87A1-8F2A080AB3A1}" type="parTrans" cxnId="{50F8ACA9-48B7-49CA-9983-AF8193E5650D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62E4FC9-E103-4979-B7A6-A6123FFDD880}" type="sibTrans" cxnId="{50F8ACA9-48B7-49CA-9983-AF8193E5650D}">
      <dgm:prSet/>
      <dgm:spPr/>
      <dgm:t>
        <a:bodyPr/>
        <a:lstStyle/>
        <a:p>
          <a:endParaRPr lang="en-US"/>
        </a:p>
      </dgm:t>
    </dgm:pt>
    <dgm:pt modelId="{C5657609-3BD0-443B-8E92-9F221C69E75B}">
      <dgm:prSet/>
      <dgm:spPr/>
      <dgm:t>
        <a:bodyPr/>
        <a:lstStyle/>
        <a:p>
          <a:r>
            <a:rPr lang="en-US" dirty="0" err="1" smtClean="0"/>
            <a:t>Frameshift</a:t>
          </a:r>
          <a:r>
            <a:rPr lang="en-US" dirty="0" smtClean="0"/>
            <a:t> Mutations</a:t>
          </a:r>
          <a:endParaRPr lang="en-US" dirty="0"/>
        </a:p>
      </dgm:t>
    </dgm:pt>
    <dgm:pt modelId="{BD81D57B-A17E-4FDC-AA07-88F4555E68BB}" type="parTrans" cxnId="{83B67C82-A4D3-4755-90A3-D9960FC4BC6C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BDAC0FE-C70F-4360-B81A-65C03C14BEFE}" type="sibTrans" cxnId="{83B67C82-A4D3-4755-90A3-D9960FC4BC6C}">
      <dgm:prSet/>
      <dgm:spPr/>
      <dgm:t>
        <a:bodyPr/>
        <a:lstStyle/>
        <a:p>
          <a:endParaRPr lang="en-US"/>
        </a:p>
      </dgm:t>
    </dgm:pt>
    <dgm:pt modelId="{4C9EB9AC-210E-48A9-9D96-BAE24C654FA8}" type="asst">
      <dgm:prSet/>
      <dgm:spPr/>
      <dgm:t>
        <a:bodyPr/>
        <a:lstStyle/>
        <a:p>
          <a:r>
            <a:rPr lang="en-US" dirty="0" smtClean="0"/>
            <a:t>Insertions</a:t>
          </a:r>
          <a:endParaRPr lang="en-US" dirty="0"/>
        </a:p>
      </dgm:t>
    </dgm:pt>
    <dgm:pt modelId="{D3598B5E-6738-4A6B-9987-43921D3E61FD}" type="parTrans" cxnId="{0D259AFE-43E2-421F-96EF-D006E613F86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184708B-F241-47AD-9F3A-280FA2805D33}" type="sibTrans" cxnId="{0D259AFE-43E2-421F-96EF-D006E613F863}">
      <dgm:prSet/>
      <dgm:spPr/>
      <dgm:t>
        <a:bodyPr/>
        <a:lstStyle/>
        <a:p>
          <a:endParaRPr lang="en-US"/>
        </a:p>
      </dgm:t>
    </dgm:pt>
    <dgm:pt modelId="{D2FA22CC-517D-4250-8A67-F03EBE819ACE}" type="asst">
      <dgm:prSet/>
      <dgm:spPr/>
      <dgm:t>
        <a:bodyPr/>
        <a:lstStyle/>
        <a:p>
          <a:r>
            <a:rPr lang="en-US" dirty="0" smtClean="0"/>
            <a:t>Deletions</a:t>
          </a:r>
          <a:endParaRPr lang="en-US" dirty="0"/>
        </a:p>
      </dgm:t>
    </dgm:pt>
    <dgm:pt modelId="{7918D8CF-B39F-4EC2-864B-91A9099FE996}" type="parTrans" cxnId="{3EBDE0D5-DFA5-46AE-9663-A731C55BC9F6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B8AA0FE-CF58-474B-B530-8E1701DBFC26}" type="sibTrans" cxnId="{3EBDE0D5-DFA5-46AE-9663-A731C55BC9F6}">
      <dgm:prSet/>
      <dgm:spPr/>
      <dgm:t>
        <a:bodyPr/>
        <a:lstStyle/>
        <a:p>
          <a:endParaRPr lang="en-US"/>
        </a:p>
      </dgm:t>
    </dgm:pt>
    <dgm:pt modelId="{7C159F41-55BE-49AF-83F3-BE54D6877E46}">
      <dgm:prSet/>
      <dgm:spPr/>
      <dgm:t>
        <a:bodyPr/>
        <a:lstStyle/>
        <a:p>
          <a:r>
            <a:rPr lang="en-US" dirty="0" smtClean="0"/>
            <a:t>Deletion</a:t>
          </a:r>
          <a:endParaRPr lang="en-US" dirty="0"/>
        </a:p>
      </dgm:t>
    </dgm:pt>
    <dgm:pt modelId="{96835D64-CADD-4F69-9778-D090AA63A90E}" type="parTrans" cxnId="{DB3EB32E-FCC8-40F7-BDBD-13D7A926A9F9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0F4F5C4-CD55-4B42-8B44-9A5ED200152F}" type="sibTrans" cxnId="{DB3EB32E-FCC8-40F7-BDBD-13D7A926A9F9}">
      <dgm:prSet/>
      <dgm:spPr/>
      <dgm:t>
        <a:bodyPr/>
        <a:lstStyle/>
        <a:p>
          <a:endParaRPr lang="en-US"/>
        </a:p>
      </dgm:t>
    </dgm:pt>
    <dgm:pt modelId="{C83B87F2-E38E-4CF3-BB3F-93039DE8490A}">
      <dgm:prSet/>
      <dgm:spPr/>
      <dgm:t>
        <a:bodyPr/>
        <a:lstStyle/>
        <a:p>
          <a:r>
            <a:rPr lang="en-US" dirty="0" smtClean="0"/>
            <a:t>Duplication</a:t>
          </a:r>
          <a:endParaRPr lang="en-US" dirty="0"/>
        </a:p>
      </dgm:t>
    </dgm:pt>
    <dgm:pt modelId="{E278909C-EAF1-4D71-9E85-AFC801E5CA7A}" type="parTrans" cxnId="{B1C38515-D9A5-4F72-A45A-98543678CEFD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8DDF898-6B29-4371-8AC8-FA5A68B1C4F9}" type="sibTrans" cxnId="{B1C38515-D9A5-4F72-A45A-98543678CEFD}">
      <dgm:prSet/>
      <dgm:spPr/>
      <dgm:t>
        <a:bodyPr/>
        <a:lstStyle/>
        <a:p>
          <a:endParaRPr lang="en-US"/>
        </a:p>
      </dgm:t>
    </dgm:pt>
    <dgm:pt modelId="{1959675B-DF91-4D01-83EA-01B7BF597396}">
      <dgm:prSet/>
      <dgm:spPr/>
      <dgm:t>
        <a:bodyPr/>
        <a:lstStyle/>
        <a:p>
          <a:r>
            <a:rPr lang="en-US" dirty="0" smtClean="0"/>
            <a:t>Inversion</a:t>
          </a:r>
          <a:endParaRPr lang="en-US" dirty="0"/>
        </a:p>
      </dgm:t>
    </dgm:pt>
    <dgm:pt modelId="{DF780609-6894-41CB-85BB-6FC7DD86067D}" type="parTrans" cxnId="{E407A7F0-20EF-4EFE-81E7-72ED39A6645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19970F6-EA26-4B0C-BDAE-F935A3388AD8}" type="sibTrans" cxnId="{E407A7F0-20EF-4EFE-81E7-72ED39A66453}">
      <dgm:prSet/>
      <dgm:spPr/>
      <dgm:t>
        <a:bodyPr/>
        <a:lstStyle/>
        <a:p>
          <a:endParaRPr lang="en-US"/>
        </a:p>
      </dgm:t>
    </dgm:pt>
    <dgm:pt modelId="{6BBE10AD-7A81-44F2-9531-72CA38B970C4}">
      <dgm:prSet/>
      <dgm:spPr/>
      <dgm:t>
        <a:bodyPr/>
        <a:lstStyle/>
        <a:p>
          <a:r>
            <a:rPr lang="en-US" dirty="0" err="1" smtClean="0"/>
            <a:t>Tanslocation</a:t>
          </a:r>
          <a:endParaRPr lang="en-US" dirty="0"/>
        </a:p>
      </dgm:t>
    </dgm:pt>
    <dgm:pt modelId="{8282D391-6230-4687-8F36-2B6F373DF531}" type="parTrans" cxnId="{EDCFF91B-51D5-48F2-A4A1-2B65643694E1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C870D3E-87A5-44E5-A9BC-543442CBC511}" type="sibTrans" cxnId="{EDCFF91B-51D5-48F2-A4A1-2B65643694E1}">
      <dgm:prSet/>
      <dgm:spPr/>
      <dgm:t>
        <a:bodyPr/>
        <a:lstStyle/>
        <a:p>
          <a:endParaRPr lang="en-US"/>
        </a:p>
      </dgm:t>
    </dgm:pt>
    <dgm:pt modelId="{D1829970-8C62-4F23-86E1-28F9A2556083}" type="pres">
      <dgm:prSet presAssocID="{70B0F600-FC7A-43B5-9797-BBFA4ED4D1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F45AA-D3AE-42B2-B068-A2492B4BAA31}" type="pres">
      <dgm:prSet presAssocID="{78BFEF40-6379-47AC-9975-40EF060F895A}" presName="hierRoot1" presStyleCnt="0">
        <dgm:presLayoutVars>
          <dgm:hierBranch val="init"/>
        </dgm:presLayoutVars>
      </dgm:prSet>
      <dgm:spPr/>
    </dgm:pt>
    <dgm:pt modelId="{79087D81-C216-4AE4-B59A-765A64F2ACA7}" type="pres">
      <dgm:prSet presAssocID="{78BFEF40-6379-47AC-9975-40EF060F895A}" presName="rootComposite1" presStyleCnt="0"/>
      <dgm:spPr/>
    </dgm:pt>
    <dgm:pt modelId="{9FECADF9-7E95-47CF-A588-4D95C407050F}" type="pres">
      <dgm:prSet presAssocID="{78BFEF40-6379-47AC-9975-40EF060F895A}" presName="rootText1" presStyleLbl="node0" presStyleIdx="0" presStyleCnt="1" custLinFactNeighborX="-4502" custLinFactNeighborY="6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9E8CCD-6FBE-4328-9FC8-C6F647ABBCB5}" type="pres">
      <dgm:prSet presAssocID="{78BFEF40-6379-47AC-9975-40EF060F895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111FF8-CB84-4EEF-B4E7-312F1C378928}" type="pres">
      <dgm:prSet presAssocID="{78BFEF40-6379-47AC-9975-40EF060F895A}" presName="hierChild2" presStyleCnt="0"/>
      <dgm:spPr/>
    </dgm:pt>
    <dgm:pt modelId="{601DB390-7FC1-405C-B29D-F58B8CA3EE91}" type="pres">
      <dgm:prSet presAssocID="{D9EAE2C8-5558-44B2-823D-A626840CA87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DDBE9E7-E15B-4EC0-8623-3399E9599E67}" type="pres">
      <dgm:prSet presAssocID="{1946E8F9-0FA1-47A8-B0F2-31FADC59BC82}" presName="hierRoot2" presStyleCnt="0">
        <dgm:presLayoutVars>
          <dgm:hierBranch val="init"/>
        </dgm:presLayoutVars>
      </dgm:prSet>
      <dgm:spPr/>
    </dgm:pt>
    <dgm:pt modelId="{B8F940F0-804A-47B6-85F7-2D3C71501DC9}" type="pres">
      <dgm:prSet presAssocID="{1946E8F9-0FA1-47A8-B0F2-31FADC59BC82}" presName="rootComposite" presStyleCnt="0"/>
      <dgm:spPr/>
    </dgm:pt>
    <dgm:pt modelId="{D7866142-63A2-4679-917F-CBAF5B8137AA}" type="pres">
      <dgm:prSet presAssocID="{1946E8F9-0FA1-47A8-B0F2-31FADC59BC82}" presName="rootText" presStyleLbl="node2" presStyleIdx="0" presStyleCnt="2" custLinFactNeighborX="-10703" custLinFactNeighborY="-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26C3-D98C-44E2-B551-E7369EE6AA60}" type="pres">
      <dgm:prSet presAssocID="{1946E8F9-0FA1-47A8-B0F2-31FADC59BC82}" presName="rootConnector" presStyleLbl="node2" presStyleIdx="0" presStyleCnt="2"/>
      <dgm:spPr/>
      <dgm:t>
        <a:bodyPr/>
        <a:lstStyle/>
        <a:p>
          <a:endParaRPr lang="en-US"/>
        </a:p>
      </dgm:t>
    </dgm:pt>
    <dgm:pt modelId="{A2D2E22C-C8EE-471D-9DC5-7123D33419B1}" type="pres">
      <dgm:prSet presAssocID="{1946E8F9-0FA1-47A8-B0F2-31FADC59BC82}" presName="hierChild4" presStyleCnt="0"/>
      <dgm:spPr/>
    </dgm:pt>
    <dgm:pt modelId="{441CC15F-6A92-4836-BE65-FD69E47F5957}" type="pres">
      <dgm:prSet presAssocID="{F3AB45FD-C107-40AE-98E6-7335FAA6DBC6}" presName="Name37" presStyleLbl="parChTrans1D3" presStyleIdx="0" presStyleCnt="5"/>
      <dgm:spPr/>
      <dgm:t>
        <a:bodyPr/>
        <a:lstStyle/>
        <a:p>
          <a:endParaRPr lang="en-US"/>
        </a:p>
      </dgm:t>
    </dgm:pt>
    <dgm:pt modelId="{131B75E5-A5D8-421E-B0C6-D86F2FCA2794}" type="pres">
      <dgm:prSet presAssocID="{756C8750-B334-4624-80DD-B405D85DBDC9}" presName="hierRoot2" presStyleCnt="0">
        <dgm:presLayoutVars>
          <dgm:hierBranch val="init"/>
        </dgm:presLayoutVars>
      </dgm:prSet>
      <dgm:spPr/>
    </dgm:pt>
    <dgm:pt modelId="{24BB26E7-2A95-4461-B3DF-5F79179A9B3A}" type="pres">
      <dgm:prSet presAssocID="{756C8750-B334-4624-80DD-B405D85DBDC9}" presName="rootComposite" presStyleCnt="0"/>
      <dgm:spPr/>
    </dgm:pt>
    <dgm:pt modelId="{304DD043-7A18-45EB-8612-9F10311E2825}" type="pres">
      <dgm:prSet presAssocID="{756C8750-B334-4624-80DD-B405D85DBDC9}" presName="rootText" presStyleLbl="node3" presStyleIdx="0" presStyleCnt="5" custLinFactNeighborX="-10703" custLinFactNeighborY="-19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41266-A2E3-4545-8C64-7B225065D0A7}" type="pres">
      <dgm:prSet presAssocID="{756C8750-B334-4624-80DD-B405D85DBDC9}" presName="rootConnector" presStyleLbl="node3" presStyleIdx="0" presStyleCnt="5"/>
      <dgm:spPr/>
      <dgm:t>
        <a:bodyPr/>
        <a:lstStyle/>
        <a:p>
          <a:endParaRPr lang="en-US"/>
        </a:p>
      </dgm:t>
    </dgm:pt>
    <dgm:pt modelId="{54104C5E-6C22-4E83-8EAF-DA2FCBDFA3AC}" type="pres">
      <dgm:prSet presAssocID="{756C8750-B334-4624-80DD-B405D85DBDC9}" presName="hierChild4" presStyleCnt="0"/>
      <dgm:spPr/>
    </dgm:pt>
    <dgm:pt modelId="{E08951C7-4EF7-46E7-8DD2-DC1704D5E8F1}" type="pres">
      <dgm:prSet presAssocID="{39D78A4B-9B86-4224-87A1-8F2A080AB3A1}" presName="Name37" presStyleLbl="parChTrans1D4" presStyleIdx="0" presStyleCnt="4"/>
      <dgm:spPr/>
      <dgm:t>
        <a:bodyPr/>
        <a:lstStyle/>
        <a:p>
          <a:endParaRPr lang="en-US"/>
        </a:p>
      </dgm:t>
    </dgm:pt>
    <dgm:pt modelId="{62941FEB-0B6C-4953-996D-6407021E56C5}" type="pres">
      <dgm:prSet presAssocID="{10D3CB78-514D-4414-AB38-90EC86067DDC}" presName="hierRoot2" presStyleCnt="0">
        <dgm:presLayoutVars>
          <dgm:hierBranch val="init"/>
        </dgm:presLayoutVars>
      </dgm:prSet>
      <dgm:spPr/>
    </dgm:pt>
    <dgm:pt modelId="{83DE4197-57E6-4A7E-98DB-4AC7B63512A8}" type="pres">
      <dgm:prSet presAssocID="{10D3CB78-514D-4414-AB38-90EC86067DDC}" presName="rootComposite" presStyleCnt="0"/>
      <dgm:spPr/>
    </dgm:pt>
    <dgm:pt modelId="{35DF5668-A009-4764-819C-650655894F7B}" type="pres">
      <dgm:prSet presAssocID="{10D3CB78-514D-4414-AB38-90EC86067DDC}" presName="rootText" presStyleLbl="node4" presStyleIdx="0" presStyleCnt="2" custScaleX="90007" custLinFactNeighborX="-8454" custLinFactNeighborY="-2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86797-3CA1-4BA9-830C-2B4E2ECAAFA7}" type="pres">
      <dgm:prSet presAssocID="{10D3CB78-514D-4414-AB38-90EC86067DDC}" presName="rootConnector" presStyleLbl="node4" presStyleIdx="0" presStyleCnt="2"/>
      <dgm:spPr/>
      <dgm:t>
        <a:bodyPr/>
        <a:lstStyle/>
        <a:p>
          <a:endParaRPr lang="en-US"/>
        </a:p>
      </dgm:t>
    </dgm:pt>
    <dgm:pt modelId="{415ACBEC-017F-4B8C-B618-520B0C3E3D38}" type="pres">
      <dgm:prSet presAssocID="{10D3CB78-514D-4414-AB38-90EC86067DDC}" presName="hierChild4" presStyleCnt="0"/>
      <dgm:spPr/>
    </dgm:pt>
    <dgm:pt modelId="{09AC122F-AB45-42C2-8DA5-5BF22B7E6D42}" type="pres">
      <dgm:prSet presAssocID="{10D3CB78-514D-4414-AB38-90EC86067DDC}" presName="hierChild5" presStyleCnt="0"/>
      <dgm:spPr/>
    </dgm:pt>
    <dgm:pt modelId="{1F4F5E54-5A05-4F52-B7E3-A92EC7E15D64}" type="pres">
      <dgm:prSet presAssocID="{BD81D57B-A17E-4FDC-AA07-88F4555E68BB}" presName="Name37" presStyleLbl="parChTrans1D4" presStyleIdx="1" presStyleCnt="4"/>
      <dgm:spPr/>
      <dgm:t>
        <a:bodyPr/>
        <a:lstStyle/>
        <a:p>
          <a:endParaRPr lang="en-US"/>
        </a:p>
      </dgm:t>
    </dgm:pt>
    <dgm:pt modelId="{C9CA567A-CBF2-44B7-84FC-65C3731F2E35}" type="pres">
      <dgm:prSet presAssocID="{C5657609-3BD0-443B-8E92-9F221C69E75B}" presName="hierRoot2" presStyleCnt="0">
        <dgm:presLayoutVars>
          <dgm:hierBranch val="init"/>
        </dgm:presLayoutVars>
      </dgm:prSet>
      <dgm:spPr/>
    </dgm:pt>
    <dgm:pt modelId="{BDEF4FFF-AD60-4C34-A8C8-C1DB975CF22E}" type="pres">
      <dgm:prSet presAssocID="{C5657609-3BD0-443B-8E92-9F221C69E75B}" presName="rootComposite" presStyleCnt="0"/>
      <dgm:spPr/>
    </dgm:pt>
    <dgm:pt modelId="{F901789E-8A6C-4421-899F-3FA839535810}" type="pres">
      <dgm:prSet presAssocID="{C5657609-3BD0-443B-8E92-9F221C69E75B}" presName="rootText" presStyleLbl="node4" presStyleIdx="1" presStyleCnt="2" custLinFactNeighborX="-14754" custLinFactNeighborY="-2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46616-8113-4BAA-97E4-473FD779D3BD}" type="pres">
      <dgm:prSet presAssocID="{C5657609-3BD0-443B-8E92-9F221C69E75B}" presName="rootConnector" presStyleLbl="node4" presStyleIdx="1" presStyleCnt="2"/>
      <dgm:spPr/>
      <dgm:t>
        <a:bodyPr/>
        <a:lstStyle/>
        <a:p>
          <a:endParaRPr lang="en-US"/>
        </a:p>
      </dgm:t>
    </dgm:pt>
    <dgm:pt modelId="{58FD7D31-4F12-4459-95BC-D49158F77D71}" type="pres">
      <dgm:prSet presAssocID="{C5657609-3BD0-443B-8E92-9F221C69E75B}" presName="hierChild4" presStyleCnt="0"/>
      <dgm:spPr/>
    </dgm:pt>
    <dgm:pt modelId="{0BFD6BDF-EAD6-4079-B37E-A5B674AC348A}" type="pres">
      <dgm:prSet presAssocID="{C5657609-3BD0-443B-8E92-9F221C69E75B}" presName="hierChild5" presStyleCnt="0"/>
      <dgm:spPr/>
    </dgm:pt>
    <dgm:pt modelId="{CF66010B-30BD-44E0-93E1-903877FD49A4}" type="pres">
      <dgm:prSet presAssocID="{D3598B5E-6738-4A6B-9987-43921D3E61FD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44CED398-E0CC-475D-9674-26CD19037F7D}" type="pres">
      <dgm:prSet presAssocID="{4C9EB9AC-210E-48A9-9D96-BAE24C654FA8}" presName="hierRoot3" presStyleCnt="0">
        <dgm:presLayoutVars>
          <dgm:hierBranch val="init"/>
        </dgm:presLayoutVars>
      </dgm:prSet>
      <dgm:spPr/>
    </dgm:pt>
    <dgm:pt modelId="{B84B7453-A3D0-438B-94CF-BB74B8EEF50F}" type="pres">
      <dgm:prSet presAssocID="{4C9EB9AC-210E-48A9-9D96-BAE24C654FA8}" presName="rootComposite3" presStyleCnt="0"/>
      <dgm:spPr/>
    </dgm:pt>
    <dgm:pt modelId="{8D25A257-E689-4308-B0E5-834A7CC42DF3}" type="pres">
      <dgm:prSet presAssocID="{4C9EB9AC-210E-48A9-9D96-BAE24C654FA8}" presName="rootText3" presStyleLbl="asst4" presStyleIdx="0" presStyleCnt="2" custScaleY="76408" custLinFactNeighborX="-17502" custLinFactNeighborY="-3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2ACD4-E00B-434C-AD84-9189EDC1727A}" type="pres">
      <dgm:prSet presAssocID="{4C9EB9AC-210E-48A9-9D96-BAE24C654FA8}" presName="rootConnector3" presStyleLbl="asst4" presStyleIdx="0" presStyleCnt="2"/>
      <dgm:spPr/>
      <dgm:t>
        <a:bodyPr/>
        <a:lstStyle/>
        <a:p>
          <a:endParaRPr lang="en-US"/>
        </a:p>
      </dgm:t>
    </dgm:pt>
    <dgm:pt modelId="{81CC4EEC-9AD6-43EE-B851-C2991C0954EC}" type="pres">
      <dgm:prSet presAssocID="{4C9EB9AC-210E-48A9-9D96-BAE24C654FA8}" presName="hierChild6" presStyleCnt="0"/>
      <dgm:spPr/>
    </dgm:pt>
    <dgm:pt modelId="{810BE0E3-5135-4147-AAA2-83EAF6F4793A}" type="pres">
      <dgm:prSet presAssocID="{4C9EB9AC-210E-48A9-9D96-BAE24C654FA8}" presName="hierChild7" presStyleCnt="0"/>
      <dgm:spPr/>
    </dgm:pt>
    <dgm:pt modelId="{13EEA9F0-D257-420F-9139-5E9ED806D377}" type="pres">
      <dgm:prSet presAssocID="{7918D8CF-B39F-4EC2-864B-91A9099FE996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C815935B-69FB-4833-A574-790DA5760AA7}" type="pres">
      <dgm:prSet presAssocID="{D2FA22CC-517D-4250-8A67-F03EBE819ACE}" presName="hierRoot3" presStyleCnt="0">
        <dgm:presLayoutVars>
          <dgm:hierBranch val="init"/>
        </dgm:presLayoutVars>
      </dgm:prSet>
      <dgm:spPr/>
    </dgm:pt>
    <dgm:pt modelId="{CCA80857-A6F6-47FC-B9E9-76E3BE59EC9B}" type="pres">
      <dgm:prSet presAssocID="{D2FA22CC-517D-4250-8A67-F03EBE819ACE}" presName="rootComposite3" presStyleCnt="0"/>
      <dgm:spPr/>
    </dgm:pt>
    <dgm:pt modelId="{B6ED3B55-AB59-4B61-B7E9-C06A43E65290}" type="pres">
      <dgm:prSet presAssocID="{D2FA22CC-517D-4250-8A67-F03EBE819ACE}" presName="rootText3" presStyleLbl="asst4" presStyleIdx="1" presStyleCnt="2" custScaleY="76408" custLinFactNeighborX="-13545" custLinFactNeighborY="-3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13303-F96A-4CEE-BE73-5297DD6CB990}" type="pres">
      <dgm:prSet presAssocID="{D2FA22CC-517D-4250-8A67-F03EBE819ACE}" presName="rootConnector3" presStyleLbl="asst4" presStyleIdx="1" presStyleCnt="2"/>
      <dgm:spPr/>
      <dgm:t>
        <a:bodyPr/>
        <a:lstStyle/>
        <a:p>
          <a:endParaRPr lang="en-US"/>
        </a:p>
      </dgm:t>
    </dgm:pt>
    <dgm:pt modelId="{69F008F9-6C5B-43EF-9C3D-25AB3F8FC21B}" type="pres">
      <dgm:prSet presAssocID="{D2FA22CC-517D-4250-8A67-F03EBE819ACE}" presName="hierChild6" presStyleCnt="0"/>
      <dgm:spPr/>
    </dgm:pt>
    <dgm:pt modelId="{2615B2CE-6E23-4AE2-AB3D-71EDC0548B8B}" type="pres">
      <dgm:prSet presAssocID="{D2FA22CC-517D-4250-8A67-F03EBE819ACE}" presName="hierChild7" presStyleCnt="0"/>
      <dgm:spPr/>
    </dgm:pt>
    <dgm:pt modelId="{2FE6EE7A-61A8-484B-8CB3-38B233C8BD4C}" type="pres">
      <dgm:prSet presAssocID="{756C8750-B334-4624-80DD-B405D85DBDC9}" presName="hierChild5" presStyleCnt="0"/>
      <dgm:spPr/>
    </dgm:pt>
    <dgm:pt modelId="{9DD63A9E-BD6E-482C-B55D-9C10F1D7BEB7}" type="pres">
      <dgm:prSet presAssocID="{1946E8F9-0FA1-47A8-B0F2-31FADC59BC82}" presName="hierChild5" presStyleCnt="0"/>
      <dgm:spPr/>
    </dgm:pt>
    <dgm:pt modelId="{6332A680-351F-447A-A1D4-2EAB5C44B48A}" type="pres">
      <dgm:prSet presAssocID="{4F4028A7-442C-47F5-8815-026ADE72103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B4485CE-0DAF-4313-B7B8-A68F4C6E42D7}" type="pres">
      <dgm:prSet presAssocID="{07DC00BA-5809-49F6-93B2-EDA1542D80C6}" presName="hierRoot2" presStyleCnt="0">
        <dgm:presLayoutVars>
          <dgm:hierBranch val="init"/>
        </dgm:presLayoutVars>
      </dgm:prSet>
      <dgm:spPr/>
    </dgm:pt>
    <dgm:pt modelId="{1C0B61C0-C719-4639-9BE6-5DAD35B93628}" type="pres">
      <dgm:prSet presAssocID="{07DC00BA-5809-49F6-93B2-EDA1542D80C6}" presName="rootComposite" presStyleCnt="0"/>
      <dgm:spPr/>
    </dgm:pt>
    <dgm:pt modelId="{99B4D1F4-714D-4856-AC76-4454655D1FA7}" type="pres">
      <dgm:prSet presAssocID="{07DC00BA-5809-49F6-93B2-EDA1542D80C6}" presName="rootText" presStyleLbl="node2" presStyleIdx="1" presStyleCnt="2" custScaleX="114701" custLinFactNeighborX="-2195" custLinFactNeighborY="-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35420-53B1-4E8F-A3BF-2DD64F120553}" type="pres">
      <dgm:prSet presAssocID="{07DC00BA-5809-49F6-93B2-EDA1542D80C6}" presName="rootConnector" presStyleLbl="node2" presStyleIdx="1" presStyleCnt="2"/>
      <dgm:spPr/>
      <dgm:t>
        <a:bodyPr/>
        <a:lstStyle/>
        <a:p>
          <a:endParaRPr lang="en-US"/>
        </a:p>
      </dgm:t>
    </dgm:pt>
    <dgm:pt modelId="{95899B4F-BCAD-432D-BA77-84ED073F494E}" type="pres">
      <dgm:prSet presAssocID="{07DC00BA-5809-49F6-93B2-EDA1542D80C6}" presName="hierChild4" presStyleCnt="0"/>
      <dgm:spPr/>
    </dgm:pt>
    <dgm:pt modelId="{149247C4-28D5-4719-BC40-0F5206529F5E}" type="pres">
      <dgm:prSet presAssocID="{96835D64-CADD-4F69-9778-D090AA63A90E}" presName="Name37" presStyleLbl="parChTrans1D3" presStyleIdx="1" presStyleCnt="5"/>
      <dgm:spPr/>
      <dgm:t>
        <a:bodyPr/>
        <a:lstStyle/>
        <a:p>
          <a:endParaRPr lang="en-US"/>
        </a:p>
      </dgm:t>
    </dgm:pt>
    <dgm:pt modelId="{679CD3A0-CB6C-44F8-BF2A-194F742B9F77}" type="pres">
      <dgm:prSet presAssocID="{7C159F41-55BE-49AF-83F3-BE54D6877E46}" presName="hierRoot2" presStyleCnt="0">
        <dgm:presLayoutVars>
          <dgm:hierBranch val="init"/>
        </dgm:presLayoutVars>
      </dgm:prSet>
      <dgm:spPr/>
    </dgm:pt>
    <dgm:pt modelId="{EC1511C2-2EA8-4BCE-AB9F-B8505F14658D}" type="pres">
      <dgm:prSet presAssocID="{7C159F41-55BE-49AF-83F3-BE54D6877E46}" presName="rootComposite" presStyleCnt="0"/>
      <dgm:spPr/>
    </dgm:pt>
    <dgm:pt modelId="{D4D4E13D-065E-402F-85C4-CC46A21EC637}" type="pres">
      <dgm:prSet presAssocID="{7C159F41-55BE-49AF-83F3-BE54D6877E46}" presName="rootText" presStyleLbl="node3" presStyleIdx="1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93D11-C083-47D8-AFD4-F1F32B1587FB}" type="pres">
      <dgm:prSet presAssocID="{7C159F41-55BE-49AF-83F3-BE54D6877E46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ED197-A6DF-4D47-9684-3A10078A0CD2}" type="pres">
      <dgm:prSet presAssocID="{7C159F41-55BE-49AF-83F3-BE54D6877E46}" presName="hierChild4" presStyleCnt="0"/>
      <dgm:spPr/>
    </dgm:pt>
    <dgm:pt modelId="{F2AE3D3D-0CEF-44C5-99F6-F31EF9448BC8}" type="pres">
      <dgm:prSet presAssocID="{7C159F41-55BE-49AF-83F3-BE54D6877E46}" presName="hierChild5" presStyleCnt="0"/>
      <dgm:spPr/>
    </dgm:pt>
    <dgm:pt modelId="{7BFECF98-C09A-4A2E-B80D-448C8F2D1F2A}" type="pres">
      <dgm:prSet presAssocID="{E278909C-EAF1-4D71-9E85-AFC801E5CA7A}" presName="Name37" presStyleLbl="parChTrans1D3" presStyleIdx="2" presStyleCnt="5"/>
      <dgm:spPr/>
      <dgm:t>
        <a:bodyPr/>
        <a:lstStyle/>
        <a:p>
          <a:endParaRPr lang="en-US"/>
        </a:p>
      </dgm:t>
    </dgm:pt>
    <dgm:pt modelId="{23686580-91B0-4438-902B-BE92678C5FA3}" type="pres">
      <dgm:prSet presAssocID="{C83B87F2-E38E-4CF3-BB3F-93039DE8490A}" presName="hierRoot2" presStyleCnt="0">
        <dgm:presLayoutVars>
          <dgm:hierBranch val="init"/>
        </dgm:presLayoutVars>
      </dgm:prSet>
      <dgm:spPr/>
    </dgm:pt>
    <dgm:pt modelId="{4AEE583B-5631-4AC7-B4DE-20F078E5E708}" type="pres">
      <dgm:prSet presAssocID="{C83B87F2-E38E-4CF3-BB3F-93039DE8490A}" presName="rootComposite" presStyleCnt="0"/>
      <dgm:spPr/>
    </dgm:pt>
    <dgm:pt modelId="{40E873B5-CAB1-48F1-896B-A0AC9815D168}" type="pres">
      <dgm:prSet presAssocID="{C83B87F2-E38E-4CF3-BB3F-93039DE8490A}" presName="rootText" presStyleLbl="node3" presStyleIdx="2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58EF04-B9BB-4CF9-809C-18BB942889B0}" type="pres">
      <dgm:prSet presAssocID="{C83B87F2-E38E-4CF3-BB3F-93039DE8490A}" presName="rootConnector" presStyleLbl="node3" presStyleIdx="2" presStyleCnt="5"/>
      <dgm:spPr/>
      <dgm:t>
        <a:bodyPr/>
        <a:lstStyle/>
        <a:p>
          <a:endParaRPr lang="en-US"/>
        </a:p>
      </dgm:t>
    </dgm:pt>
    <dgm:pt modelId="{C3507430-AFFC-4FF8-8866-B12587011B46}" type="pres">
      <dgm:prSet presAssocID="{C83B87F2-E38E-4CF3-BB3F-93039DE8490A}" presName="hierChild4" presStyleCnt="0"/>
      <dgm:spPr/>
    </dgm:pt>
    <dgm:pt modelId="{813750A8-67B4-4951-A569-B935BF2179CC}" type="pres">
      <dgm:prSet presAssocID="{C83B87F2-E38E-4CF3-BB3F-93039DE8490A}" presName="hierChild5" presStyleCnt="0"/>
      <dgm:spPr/>
    </dgm:pt>
    <dgm:pt modelId="{5B73BB70-BC01-4F46-BF82-290BB84C40DB}" type="pres">
      <dgm:prSet presAssocID="{DF780609-6894-41CB-85BB-6FC7DD86067D}" presName="Name37" presStyleLbl="parChTrans1D3" presStyleIdx="3" presStyleCnt="5"/>
      <dgm:spPr/>
      <dgm:t>
        <a:bodyPr/>
        <a:lstStyle/>
        <a:p>
          <a:endParaRPr lang="en-US"/>
        </a:p>
      </dgm:t>
    </dgm:pt>
    <dgm:pt modelId="{B1631DA7-C4E0-435F-BF91-F8996F3EB47A}" type="pres">
      <dgm:prSet presAssocID="{1959675B-DF91-4D01-83EA-01B7BF597396}" presName="hierRoot2" presStyleCnt="0">
        <dgm:presLayoutVars>
          <dgm:hierBranch val="init"/>
        </dgm:presLayoutVars>
      </dgm:prSet>
      <dgm:spPr/>
    </dgm:pt>
    <dgm:pt modelId="{DA053F0D-CABC-4D7E-AE14-58CC6ADA87BC}" type="pres">
      <dgm:prSet presAssocID="{1959675B-DF91-4D01-83EA-01B7BF597396}" presName="rootComposite" presStyleCnt="0"/>
      <dgm:spPr/>
    </dgm:pt>
    <dgm:pt modelId="{86931A8E-8523-4B06-A855-87ED8B59EA6E}" type="pres">
      <dgm:prSet presAssocID="{1959675B-DF91-4D01-83EA-01B7BF597396}" presName="rootText" presStyleLbl="node3" presStyleIdx="3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B126E-0F4D-47B9-A1AE-08CCB9FC7735}" type="pres">
      <dgm:prSet presAssocID="{1959675B-DF91-4D01-83EA-01B7BF597396}" presName="rootConnector" presStyleLbl="node3" presStyleIdx="3" presStyleCnt="5"/>
      <dgm:spPr/>
      <dgm:t>
        <a:bodyPr/>
        <a:lstStyle/>
        <a:p>
          <a:endParaRPr lang="en-US"/>
        </a:p>
      </dgm:t>
    </dgm:pt>
    <dgm:pt modelId="{4BFEB0A3-23E0-40DC-9058-E810AA0ACA9B}" type="pres">
      <dgm:prSet presAssocID="{1959675B-DF91-4D01-83EA-01B7BF597396}" presName="hierChild4" presStyleCnt="0"/>
      <dgm:spPr/>
    </dgm:pt>
    <dgm:pt modelId="{49946A6E-23C6-40AF-931B-F0343B11C950}" type="pres">
      <dgm:prSet presAssocID="{1959675B-DF91-4D01-83EA-01B7BF597396}" presName="hierChild5" presStyleCnt="0"/>
      <dgm:spPr/>
    </dgm:pt>
    <dgm:pt modelId="{D785A983-A450-4C7F-987F-B78EBF21A58C}" type="pres">
      <dgm:prSet presAssocID="{8282D391-6230-4687-8F36-2B6F373DF53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2A358BFF-2495-4D48-96A7-855B2EBF1136}" type="pres">
      <dgm:prSet presAssocID="{6BBE10AD-7A81-44F2-9531-72CA38B970C4}" presName="hierRoot2" presStyleCnt="0">
        <dgm:presLayoutVars>
          <dgm:hierBranch val="init"/>
        </dgm:presLayoutVars>
      </dgm:prSet>
      <dgm:spPr/>
    </dgm:pt>
    <dgm:pt modelId="{4B542BD5-4713-474A-9C72-70E98166BE28}" type="pres">
      <dgm:prSet presAssocID="{6BBE10AD-7A81-44F2-9531-72CA38B970C4}" presName="rootComposite" presStyleCnt="0"/>
      <dgm:spPr/>
    </dgm:pt>
    <dgm:pt modelId="{CEF7D21E-C374-4D3F-99D4-B2A63810C56C}" type="pres">
      <dgm:prSet presAssocID="{6BBE10AD-7A81-44F2-9531-72CA38B970C4}" presName="rootText" presStyleLbl="node3" presStyleIdx="4" presStyleCnt="5" custScaleX="11316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F70C1-15B2-4AD8-9B6B-4CB0581FD95F}" type="pres">
      <dgm:prSet presAssocID="{6BBE10AD-7A81-44F2-9531-72CA38B970C4}" presName="rootConnector" presStyleLbl="node3" presStyleIdx="4" presStyleCnt="5"/>
      <dgm:spPr/>
      <dgm:t>
        <a:bodyPr/>
        <a:lstStyle/>
        <a:p>
          <a:endParaRPr lang="en-US"/>
        </a:p>
      </dgm:t>
    </dgm:pt>
    <dgm:pt modelId="{ADFE7EEB-2EA6-4BDC-B948-C9C8CB1474AE}" type="pres">
      <dgm:prSet presAssocID="{6BBE10AD-7A81-44F2-9531-72CA38B970C4}" presName="hierChild4" presStyleCnt="0"/>
      <dgm:spPr/>
    </dgm:pt>
    <dgm:pt modelId="{83687902-5276-4F28-AC45-7EFD2BF0A309}" type="pres">
      <dgm:prSet presAssocID="{6BBE10AD-7A81-44F2-9531-72CA38B970C4}" presName="hierChild5" presStyleCnt="0"/>
      <dgm:spPr/>
    </dgm:pt>
    <dgm:pt modelId="{EB30642D-DA74-4990-88EA-26E48A7E6A94}" type="pres">
      <dgm:prSet presAssocID="{07DC00BA-5809-49F6-93B2-EDA1542D80C6}" presName="hierChild5" presStyleCnt="0"/>
      <dgm:spPr/>
    </dgm:pt>
    <dgm:pt modelId="{CD47D49F-AF93-4B57-883F-8E149994177C}" type="pres">
      <dgm:prSet presAssocID="{78BFEF40-6379-47AC-9975-40EF060F895A}" presName="hierChild3" presStyleCnt="0"/>
      <dgm:spPr/>
    </dgm:pt>
  </dgm:ptLst>
  <dgm:cxnLst>
    <dgm:cxn modelId="{54A37272-20D4-4D7C-BD38-0BDC31E2F25C}" type="presOf" srcId="{7918D8CF-B39F-4EC2-864B-91A9099FE996}" destId="{13EEA9F0-D257-420F-9139-5E9ED806D377}" srcOrd="0" destOrd="0" presId="urn:microsoft.com/office/officeart/2005/8/layout/orgChart1"/>
    <dgm:cxn modelId="{618A7D48-D87F-46FC-9F05-2C92E83451BB}" type="presOf" srcId="{756C8750-B334-4624-80DD-B405D85DBDC9}" destId="{304DD043-7A18-45EB-8612-9F10311E2825}" srcOrd="0" destOrd="0" presId="urn:microsoft.com/office/officeart/2005/8/layout/orgChart1"/>
    <dgm:cxn modelId="{D18679EC-0E4C-4973-A9B2-D62AAC1D5E66}" type="presOf" srcId="{39D78A4B-9B86-4224-87A1-8F2A080AB3A1}" destId="{E08951C7-4EF7-46E7-8DD2-DC1704D5E8F1}" srcOrd="0" destOrd="0" presId="urn:microsoft.com/office/officeart/2005/8/layout/orgChart1"/>
    <dgm:cxn modelId="{D4CB57AB-DACE-4AA7-B296-0A9731D94453}" type="presOf" srcId="{1946E8F9-0FA1-47A8-B0F2-31FADC59BC82}" destId="{D7866142-63A2-4679-917F-CBAF5B8137AA}" srcOrd="0" destOrd="0" presId="urn:microsoft.com/office/officeart/2005/8/layout/orgChart1"/>
    <dgm:cxn modelId="{789AD0F2-4187-43C3-97E0-6397C1B7C664}" type="presOf" srcId="{8282D391-6230-4687-8F36-2B6F373DF531}" destId="{D785A983-A450-4C7F-987F-B78EBF21A58C}" srcOrd="0" destOrd="0" presId="urn:microsoft.com/office/officeart/2005/8/layout/orgChart1"/>
    <dgm:cxn modelId="{DB3EB32E-FCC8-40F7-BDBD-13D7A926A9F9}" srcId="{07DC00BA-5809-49F6-93B2-EDA1542D80C6}" destId="{7C159F41-55BE-49AF-83F3-BE54D6877E46}" srcOrd="0" destOrd="0" parTransId="{96835D64-CADD-4F69-9778-D090AA63A90E}" sibTransId="{C0F4F5C4-CD55-4B42-8B44-9A5ED200152F}"/>
    <dgm:cxn modelId="{1750D7F8-09A1-46D9-A3F3-142E9D09EF64}" type="presOf" srcId="{7C159F41-55BE-49AF-83F3-BE54D6877E46}" destId="{D4D4E13D-065E-402F-85C4-CC46A21EC637}" srcOrd="0" destOrd="0" presId="urn:microsoft.com/office/officeart/2005/8/layout/orgChart1"/>
    <dgm:cxn modelId="{815BDBCB-6D6D-4BAE-96BE-41BAA0426748}" type="presOf" srcId="{07DC00BA-5809-49F6-93B2-EDA1542D80C6}" destId="{99B4D1F4-714D-4856-AC76-4454655D1FA7}" srcOrd="0" destOrd="0" presId="urn:microsoft.com/office/officeart/2005/8/layout/orgChart1"/>
    <dgm:cxn modelId="{DB7984C3-714E-41BC-89EE-53ACAE751312}" srcId="{70B0F600-FC7A-43B5-9797-BBFA4ED4D124}" destId="{78BFEF40-6379-47AC-9975-40EF060F895A}" srcOrd="0" destOrd="0" parTransId="{8806BF0D-F73B-445A-AC22-FE41FF2A8D5D}" sibTransId="{81DD7D1A-ADD0-426A-B899-F6AAE713DDBF}"/>
    <dgm:cxn modelId="{50F8ACA9-48B7-49CA-9983-AF8193E5650D}" srcId="{756C8750-B334-4624-80DD-B405D85DBDC9}" destId="{10D3CB78-514D-4414-AB38-90EC86067DDC}" srcOrd="0" destOrd="0" parTransId="{39D78A4B-9B86-4224-87A1-8F2A080AB3A1}" sibTransId="{C62E4FC9-E103-4979-B7A6-A6123FFDD880}"/>
    <dgm:cxn modelId="{F5D54E49-0476-4F59-BC1F-967AF495ACC5}" type="presOf" srcId="{7C159F41-55BE-49AF-83F3-BE54D6877E46}" destId="{59D93D11-C083-47D8-AFD4-F1F32B1587FB}" srcOrd="1" destOrd="0" presId="urn:microsoft.com/office/officeart/2005/8/layout/orgChart1"/>
    <dgm:cxn modelId="{B98C7A2E-102B-4288-9EC9-2F35EE9D4F92}" type="presOf" srcId="{C5657609-3BD0-443B-8E92-9F221C69E75B}" destId="{39846616-8113-4BAA-97E4-473FD779D3BD}" srcOrd="1" destOrd="0" presId="urn:microsoft.com/office/officeart/2005/8/layout/orgChart1"/>
    <dgm:cxn modelId="{8B13A467-8649-46C6-8794-A3065C6E27EF}" type="presOf" srcId="{10D3CB78-514D-4414-AB38-90EC86067DDC}" destId="{35DF5668-A009-4764-819C-650655894F7B}" srcOrd="0" destOrd="0" presId="urn:microsoft.com/office/officeart/2005/8/layout/orgChart1"/>
    <dgm:cxn modelId="{A8724064-9987-428F-92A3-A08E0654611D}" type="presOf" srcId="{E278909C-EAF1-4D71-9E85-AFC801E5CA7A}" destId="{7BFECF98-C09A-4A2E-B80D-448C8F2D1F2A}" srcOrd="0" destOrd="0" presId="urn:microsoft.com/office/officeart/2005/8/layout/orgChart1"/>
    <dgm:cxn modelId="{0D259AFE-43E2-421F-96EF-D006E613F863}" srcId="{C5657609-3BD0-443B-8E92-9F221C69E75B}" destId="{4C9EB9AC-210E-48A9-9D96-BAE24C654FA8}" srcOrd="0" destOrd="0" parTransId="{D3598B5E-6738-4A6B-9987-43921D3E61FD}" sibTransId="{C184708B-F241-47AD-9F3A-280FA2805D33}"/>
    <dgm:cxn modelId="{B1964489-BB8E-4F50-B496-AC0D4C2EFAD7}" type="presOf" srcId="{D2FA22CC-517D-4250-8A67-F03EBE819ACE}" destId="{21C13303-F96A-4CEE-BE73-5297DD6CB990}" srcOrd="1" destOrd="0" presId="urn:microsoft.com/office/officeart/2005/8/layout/orgChart1"/>
    <dgm:cxn modelId="{B1C38515-D9A5-4F72-A45A-98543678CEFD}" srcId="{07DC00BA-5809-49F6-93B2-EDA1542D80C6}" destId="{C83B87F2-E38E-4CF3-BB3F-93039DE8490A}" srcOrd="1" destOrd="0" parTransId="{E278909C-EAF1-4D71-9E85-AFC801E5CA7A}" sibTransId="{48DDF898-6B29-4371-8AC8-FA5A68B1C4F9}"/>
    <dgm:cxn modelId="{78C36BE5-AA9A-4914-A04A-A5AA1342AF7B}" srcId="{78BFEF40-6379-47AC-9975-40EF060F895A}" destId="{1946E8F9-0FA1-47A8-B0F2-31FADC59BC82}" srcOrd="0" destOrd="0" parTransId="{D9EAE2C8-5558-44B2-823D-A626840CA876}" sibTransId="{A4C9A8B2-4994-4BFB-A420-B4C3345CF43E}"/>
    <dgm:cxn modelId="{D62E208C-E6BE-45A9-97AD-EB462D33D74E}" type="presOf" srcId="{78BFEF40-6379-47AC-9975-40EF060F895A}" destId="{9FECADF9-7E95-47CF-A588-4D95C407050F}" srcOrd="0" destOrd="0" presId="urn:microsoft.com/office/officeart/2005/8/layout/orgChart1"/>
    <dgm:cxn modelId="{61A50C0A-9A6A-4A1C-A30B-A2E677855596}" type="presOf" srcId="{6BBE10AD-7A81-44F2-9531-72CA38B970C4}" destId="{CEF7D21E-C374-4D3F-99D4-B2A63810C56C}" srcOrd="0" destOrd="0" presId="urn:microsoft.com/office/officeart/2005/8/layout/orgChart1"/>
    <dgm:cxn modelId="{5E6E143E-22E4-44C1-A828-9C87CACF2DC5}" type="presOf" srcId="{10D3CB78-514D-4414-AB38-90EC86067DDC}" destId="{D0286797-3CA1-4BA9-830C-2B4E2ECAAFA7}" srcOrd="1" destOrd="0" presId="urn:microsoft.com/office/officeart/2005/8/layout/orgChart1"/>
    <dgm:cxn modelId="{E25B854F-1CF4-483A-A495-6993C49E3733}" type="presOf" srcId="{07DC00BA-5809-49F6-93B2-EDA1542D80C6}" destId="{07B35420-53B1-4E8F-A3BF-2DD64F120553}" srcOrd="1" destOrd="0" presId="urn:microsoft.com/office/officeart/2005/8/layout/orgChart1"/>
    <dgm:cxn modelId="{29801B9C-AD01-4228-A07C-4F17837025EA}" type="presOf" srcId="{70B0F600-FC7A-43B5-9797-BBFA4ED4D124}" destId="{D1829970-8C62-4F23-86E1-28F9A2556083}" srcOrd="0" destOrd="0" presId="urn:microsoft.com/office/officeart/2005/8/layout/orgChart1"/>
    <dgm:cxn modelId="{C1AE74AE-EA8D-45FE-B370-61EAFFE91634}" type="presOf" srcId="{F3AB45FD-C107-40AE-98E6-7335FAA6DBC6}" destId="{441CC15F-6A92-4836-BE65-FD69E47F5957}" srcOrd="0" destOrd="0" presId="urn:microsoft.com/office/officeart/2005/8/layout/orgChart1"/>
    <dgm:cxn modelId="{35E2783F-176B-4D6F-B48B-742F3ACB9583}" type="presOf" srcId="{96835D64-CADD-4F69-9778-D090AA63A90E}" destId="{149247C4-28D5-4719-BC40-0F5206529F5E}" srcOrd="0" destOrd="0" presId="urn:microsoft.com/office/officeart/2005/8/layout/orgChart1"/>
    <dgm:cxn modelId="{B22D8881-3F37-403B-9C03-DCA26157EE9B}" type="presOf" srcId="{D3598B5E-6738-4A6B-9987-43921D3E61FD}" destId="{CF66010B-30BD-44E0-93E1-903877FD49A4}" srcOrd="0" destOrd="0" presId="urn:microsoft.com/office/officeart/2005/8/layout/orgChart1"/>
    <dgm:cxn modelId="{DD07559B-062B-47CD-AE43-8BC3A3FBA23F}" type="presOf" srcId="{D2FA22CC-517D-4250-8A67-F03EBE819ACE}" destId="{B6ED3B55-AB59-4B61-B7E9-C06A43E65290}" srcOrd="0" destOrd="0" presId="urn:microsoft.com/office/officeart/2005/8/layout/orgChart1"/>
    <dgm:cxn modelId="{4C27AA18-785A-4CC5-97A2-8C8E0247C6F8}" type="presOf" srcId="{C5657609-3BD0-443B-8E92-9F221C69E75B}" destId="{F901789E-8A6C-4421-899F-3FA839535810}" srcOrd="0" destOrd="0" presId="urn:microsoft.com/office/officeart/2005/8/layout/orgChart1"/>
    <dgm:cxn modelId="{07B621E2-A2D9-4048-92E3-8EBE774855DA}" type="presOf" srcId="{C83B87F2-E38E-4CF3-BB3F-93039DE8490A}" destId="{0D58EF04-B9BB-4CF9-809C-18BB942889B0}" srcOrd="1" destOrd="0" presId="urn:microsoft.com/office/officeart/2005/8/layout/orgChart1"/>
    <dgm:cxn modelId="{92C10C68-FD7D-468B-8CAF-6A104BEB654A}" type="presOf" srcId="{C83B87F2-E38E-4CF3-BB3F-93039DE8490A}" destId="{40E873B5-CAB1-48F1-896B-A0AC9815D168}" srcOrd="0" destOrd="0" presId="urn:microsoft.com/office/officeart/2005/8/layout/orgChart1"/>
    <dgm:cxn modelId="{EDCFF91B-51D5-48F2-A4A1-2B65643694E1}" srcId="{07DC00BA-5809-49F6-93B2-EDA1542D80C6}" destId="{6BBE10AD-7A81-44F2-9531-72CA38B970C4}" srcOrd="3" destOrd="0" parTransId="{8282D391-6230-4687-8F36-2B6F373DF531}" sibTransId="{8C870D3E-87A5-44E5-A9BC-543442CBC511}"/>
    <dgm:cxn modelId="{83B67C82-A4D3-4755-90A3-D9960FC4BC6C}" srcId="{756C8750-B334-4624-80DD-B405D85DBDC9}" destId="{C5657609-3BD0-443B-8E92-9F221C69E75B}" srcOrd="1" destOrd="0" parTransId="{BD81D57B-A17E-4FDC-AA07-88F4555E68BB}" sibTransId="{9BDAC0FE-C70F-4360-B81A-65C03C14BEFE}"/>
    <dgm:cxn modelId="{D174FB96-A08D-471A-A298-5F24A499FF95}" type="presOf" srcId="{BD81D57B-A17E-4FDC-AA07-88F4555E68BB}" destId="{1F4F5E54-5A05-4F52-B7E3-A92EC7E15D64}" srcOrd="0" destOrd="0" presId="urn:microsoft.com/office/officeart/2005/8/layout/orgChart1"/>
    <dgm:cxn modelId="{88F89279-027E-40E7-A3CC-C9611B544C2D}" type="presOf" srcId="{4C9EB9AC-210E-48A9-9D96-BAE24C654FA8}" destId="{A8B2ACD4-E00B-434C-AD84-9189EDC1727A}" srcOrd="1" destOrd="0" presId="urn:microsoft.com/office/officeart/2005/8/layout/orgChart1"/>
    <dgm:cxn modelId="{FBDF9CC3-9F0A-4E9F-8EB1-75DAAE9B186B}" type="presOf" srcId="{4F4028A7-442C-47F5-8815-026ADE721039}" destId="{6332A680-351F-447A-A1D4-2EAB5C44B48A}" srcOrd="0" destOrd="0" presId="urn:microsoft.com/office/officeart/2005/8/layout/orgChart1"/>
    <dgm:cxn modelId="{30E4DA46-4056-472C-81D1-902CC5EA10D3}" type="presOf" srcId="{DF780609-6894-41CB-85BB-6FC7DD86067D}" destId="{5B73BB70-BC01-4F46-BF82-290BB84C40DB}" srcOrd="0" destOrd="0" presId="urn:microsoft.com/office/officeart/2005/8/layout/orgChart1"/>
    <dgm:cxn modelId="{61B93DA4-E68F-438D-A6F5-60568A59ABD6}" type="presOf" srcId="{756C8750-B334-4624-80DD-B405D85DBDC9}" destId="{23641266-A2E3-4545-8C64-7B225065D0A7}" srcOrd="1" destOrd="0" presId="urn:microsoft.com/office/officeart/2005/8/layout/orgChart1"/>
    <dgm:cxn modelId="{44038A2C-F326-4D4A-A9C9-99BE4E653226}" type="presOf" srcId="{1946E8F9-0FA1-47A8-B0F2-31FADC59BC82}" destId="{549C26C3-D98C-44E2-B551-E7369EE6AA60}" srcOrd="1" destOrd="0" presId="urn:microsoft.com/office/officeart/2005/8/layout/orgChart1"/>
    <dgm:cxn modelId="{9D54B4BD-0E3E-492C-8D19-0038E7EE9816}" type="presOf" srcId="{78BFEF40-6379-47AC-9975-40EF060F895A}" destId="{B59E8CCD-6FBE-4328-9FC8-C6F647ABBCB5}" srcOrd="1" destOrd="0" presId="urn:microsoft.com/office/officeart/2005/8/layout/orgChart1"/>
    <dgm:cxn modelId="{19A9B33E-1A9D-4201-995A-0E418AE41DF5}" type="presOf" srcId="{4C9EB9AC-210E-48A9-9D96-BAE24C654FA8}" destId="{8D25A257-E689-4308-B0E5-834A7CC42DF3}" srcOrd="0" destOrd="0" presId="urn:microsoft.com/office/officeart/2005/8/layout/orgChart1"/>
    <dgm:cxn modelId="{E407A7F0-20EF-4EFE-81E7-72ED39A66453}" srcId="{07DC00BA-5809-49F6-93B2-EDA1542D80C6}" destId="{1959675B-DF91-4D01-83EA-01B7BF597396}" srcOrd="2" destOrd="0" parTransId="{DF780609-6894-41CB-85BB-6FC7DD86067D}" sibTransId="{919970F6-EA26-4B0C-BDAE-F935A3388AD8}"/>
    <dgm:cxn modelId="{FBB696A7-2D7A-45B4-AFF2-7E591DD03272}" srcId="{78BFEF40-6379-47AC-9975-40EF060F895A}" destId="{07DC00BA-5809-49F6-93B2-EDA1542D80C6}" srcOrd="1" destOrd="0" parTransId="{4F4028A7-442C-47F5-8815-026ADE721039}" sibTransId="{8D7DD69B-ED5F-43EC-B69B-7488EB693F8B}"/>
    <dgm:cxn modelId="{3EBDE0D5-DFA5-46AE-9663-A731C55BC9F6}" srcId="{C5657609-3BD0-443B-8E92-9F221C69E75B}" destId="{D2FA22CC-517D-4250-8A67-F03EBE819ACE}" srcOrd="1" destOrd="0" parTransId="{7918D8CF-B39F-4EC2-864B-91A9099FE996}" sibTransId="{9B8AA0FE-CF58-474B-B530-8E1701DBFC26}"/>
    <dgm:cxn modelId="{ED3C1A43-13C3-4765-B663-FAA28E8BCD3F}" type="presOf" srcId="{D9EAE2C8-5558-44B2-823D-A626840CA876}" destId="{601DB390-7FC1-405C-B29D-F58B8CA3EE91}" srcOrd="0" destOrd="0" presId="urn:microsoft.com/office/officeart/2005/8/layout/orgChart1"/>
    <dgm:cxn modelId="{35C983DE-E29D-41EB-8E8F-33C5AA63E8C0}" type="presOf" srcId="{6BBE10AD-7A81-44F2-9531-72CA38B970C4}" destId="{340F70C1-15B2-4AD8-9B6B-4CB0581FD95F}" srcOrd="1" destOrd="0" presId="urn:microsoft.com/office/officeart/2005/8/layout/orgChart1"/>
    <dgm:cxn modelId="{FA8E69CE-C55C-4F90-9AAC-CFE20BB73E80}" type="presOf" srcId="{1959675B-DF91-4D01-83EA-01B7BF597396}" destId="{CA2B126E-0F4D-47B9-A1AE-08CCB9FC7735}" srcOrd="1" destOrd="0" presId="urn:microsoft.com/office/officeart/2005/8/layout/orgChart1"/>
    <dgm:cxn modelId="{12B11921-7778-4E63-BC05-1F11081FF53E}" type="presOf" srcId="{1959675B-DF91-4D01-83EA-01B7BF597396}" destId="{86931A8E-8523-4B06-A855-87ED8B59EA6E}" srcOrd="0" destOrd="0" presId="urn:microsoft.com/office/officeart/2005/8/layout/orgChart1"/>
    <dgm:cxn modelId="{DBAC6C06-0624-4364-A24E-A6DAA2C3A823}" srcId="{1946E8F9-0FA1-47A8-B0F2-31FADC59BC82}" destId="{756C8750-B334-4624-80DD-B405D85DBDC9}" srcOrd="0" destOrd="0" parTransId="{F3AB45FD-C107-40AE-98E6-7335FAA6DBC6}" sibTransId="{D6B9B9AC-540C-4073-AC2E-B027CBF33902}"/>
    <dgm:cxn modelId="{0DA8D4C4-F355-43CF-9544-18A9CAE1EA0C}" type="presParOf" srcId="{D1829970-8C62-4F23-86E1-28F9A2556083}" destId="{C26F45AA-D3AE-42B2-B068-A2492B4BAA31}" srcOrd="0" destOrd="0" presId="urn:microsoft.com/office/officeart/2005/8/layout/orgChart1"/>
    <dgm:cxn modelId="{AAB7BA81-D172-4FEC-B82A-32B92F157899}" type="presParOf" srcId="{C26F45AA-D3AE-42B2-B068-A2492B4BAA31}" destId="{79087D81-C216-4AE4-B59A-765A64F2ACA7}" srcOrd="0" destOrd="0" presId="urn:microsoft.com/office/officeart/2005/8/layout/orgChart1"/>
    <dgm:cxn modelId="{21D41168-4212-4D4B-8245-828C72918C42}" type="presParOf" srcId="{79087D81-C216-4AE4-B59A-765A64F2ACA7}" destId="{9FECADF9-7E95-47CF-A588-4D95C407050F}" srcOrd="0" destOrd="0" presId="urn:microsoft.com/office/officeart/2005/8/layout/orgChart1"/>
    <dgm:cxn modelId="{D3AF3E4C-A430-47E4-A7B9-70213E85C0C9}" type="presParOf" srcId="{79087D81-C216-4AE4-B59A-765A64F2ACA7}" destId="{B59E8CCD-6FBE-4328-9FC8-C6F647ABBCB5}" srcOrd="1" destOrd="0" presId="urn:microsoft.com/office/officeart/2005/8/layout/orgChart1"/>
    <dgm:cxn modelId="{A0381EB1-8460-43E5-89F1-B547EF62F68E}" type="presParOf" srcId="{C26F45AA-D3AE-42B2-B068-A2492B4BAA31}" destId="{A7111FF8-CB84-4EEF-B4E7-312F1C378928}" srcOrd="1" destOrd="0" presId="urn:microsoft.com/office/officeart/2005/8/layout/orgChart1"/>
    <dgm:cxn modelId="{17328AC1-D82E-4539-BAE3-7D4B16288037}" type="presParOf" srcId="{A7111FF8-CB84-4EEF-B4E7-312F1C378928}" destId="{601DB390-7FC1-405C-B29D-F58B8CA3EE91}" srcOrd="0" destOrd="0" presId="urn:microsoft.com/office/officeart/2005/8/layout/orgChart1"/>
    <dgm:cxn modelId="{4D919439-643D-4989-9D33-F30660C86D88}" type="presParOf" srcId="{A7111FF8-CB84-4EEF-B4E7-312F1C378928}" destId="{EDDBE9E7-E15B-4EC0-8623-3399E9599E67}" srcOrd="1" destOrd="0" presId="urn:microsoft.com/office/officeart/2005/8/layout/orgChart1"/>
    <dgm:cxn modelId="{7D9B335F-C63A-4D93-A356-46A4A9CD90EB}" type="presParOf" srcId="{EDDBE9E7-E15B-4EC0-8623-3399E9599E67}" destId="{B8F940F0-804A-47B6-85F7-2D3C71501DC9}" srcOrd="0" destOrd="0" presId="urn:microsoft.com/office/officeart/2005/8/layout/orgChart1"/>
    <dgm:cxn modelId="{75D5311E-40C1-4107-9329-999608C7E16F}" type="presParOf" srcId="{B8F940F0-804A-47B6-85F7-2D3C71501DC9}" destId="{D7866142-63A2-4679-917F-CBAF5B8137AA}" srcOrd="0" destOrd="0" presId="urn:microsoft.com/office/officeart/2005/8/layout/orgChart1"/>
    <dgm:cxn modelId="{DA0B7962-47E3-4456-8D9B-3BD2B2255605}" type="presParOf" srcId="{B8F940F0-804A-47B6-85F7-2D3C71501DC9}" destId="{549C26C3-D98C-44E2-B551-E7369EE6AA60}" srcOrd="1" destOrd="0" presId="urn:microsoft.com/office/officeart/2005/8/layout/orgChart1"/>
    <dgm:cxn modelId="{CBA1C14A-7C53-4A3B-90F8-73E1ACF1CD85}" type="presParOf" srcId="{EDDBE9E7-E15B-4EC0-8623-3399E9599E67}" destId="{A2D2E22C-C8EE-471D-9DC5-7123D33419B1}" srcOrd="1" destOrd="0" presId="urn:microsoft.com/office/officeart/2005/8/layout/orgChart1"/>
    <dgm:cxn modelId="{4796F158-7FA0-45A1-A20A-04B815307155}" type="presParOf" srcId="{A2D2E22C-C8EE-471D-9DC5-7123D33419B1}" destId="{441CC15F-6A92-4836-BE65-FD69E47F5957}" srcOrd="0" destOrd="0" presId="urn:microsoft.com/office/officeart/2005/8/layout/orgChart1"/>
    <dgm:cxn modelId="{64C11E0F-5E28-481F-8985-C8C944648134}" type="presParOf" srcId="{A2D2E22C-C8EE-471D-9DC5-7123D33419B1}" destId="{131B75E5-A5D8-421E-B0C6-D86F2FCA2794}" srcOrd="1" destOrd="0" presId="urn:microsoft.com/office/officeart/2005/8/layout/orgChart1"/>
    <dgm:cxn modelId="{A69D8C78-7B40-4B63-999F-5E8F89E4ED9A}" type="presParOf" srcId="{131B75E5-A5D8-421E-B0C6-D86F2FCA2794}" destId="{24BB26E7-2A95-4461-B3DF-5F79179A9B3A}" srcOrd="0" destOrd="0" presId="urn:microsoft.com/office/officeart/2005/8/layout/orgChart1"/>
    <dgm:cxn modelId="{D56EBB88-908B-4D70-A56C-5B9C4FA4F68E}" type="presParOf" srcId="{24BB26E7-2A95-4461-B3DF-5F79179A9B3A}" destId="{304DD043-7A18-45EB-8612-9F10311E2825}" srcOrd="0" destOrd="0" presId="urn:microsoft.com/office/officeart/2005/8/layout/orgChart1"/>
    <dgm:cxn modelId="{C3F83F73-A50C-427A-96E1-597AF5CA5756}" type="presParOf" srcId="{24BB26E7-2A95-4461-B3DF-5F79179A9B3A}" destId="{23641266-A2E3-4545-8C64-7B225065D0A7}" srcOrd="1" destOrd="0" presId="urn:microsoft.com/office/officeart/2005/8/layout/orgChart1"/>
    <dgm:cxn modelId="{2F7F794D-FB26-4E9B-9298-DD9C6078DAA2}" type="presParOf" srcId="{131B75E5-A5D8-421E-B0C6-D86F2FCA2794}" destId="{54104C5E-6C22-4E83-8EAF-DA2FCBDFA3AC}" srcOrd="1" destOrd="0" presId="urn:microsoft.com/office/officeart/2005/8/layout/orgChart1"/>
    <dgm:cxn modelId="{7B2507A2-027F-4B04-9DA7-0659702979BC}" type="presParOf" srcId="{54104C5E-6C22-4E83-8EAF-DA2FCBDFA3AC}" destId="{E08951C7-4EF7-46E7-8DD2-DC1704D5E8F1}" srcOrd="0" destOrd="0" presId="urn:microsoft.com/office/officeart/2005/8/layout/orgChart1"/>
    <dgm:cxn modelId="{68F5128C-6AEE-4580-AA60-7BB7A59E2616}" type="presParOf" srcId="{54104C5E-6C22-4E83-8EAF-DA2FCBDFA3AC}" destId="{62941FEB-0B6C-4953-996D-6407021E56C5}" srcOrd="1" destOrd="0" presId="urn:microsoft.com/office/officeart/2005/8/layout/orgChart1"/>
    <dgm:cxn modelId="{8E5795F0-9258-4D68-958E-EF02DAF729D0}" type="presParOf" srcId="{62941FEB-0B6C-4953-996D-6407021E56C5}" destId="{83DE4197-57E6-4A7E-98DB-4AC7B63512A8}" srcOrd="0" destOrd="0" presId="urn:microsoft.com/office/officeart/2005/8/layout/orgChart1"/>
    <dgm:cxn modelId="{D15A1275-70C9-4F7D-B4D1-39D91FBA7163}" type="presParOf" srcId="{83DE4197-57E6-4A7E-98DB-4AC7B63512A8}" destId="{35DF5668-A009-4764-819C-650655894F7B}" srcOrd="0" destOrd="0" presId="urn:microsoft.com/office/officeart/2005/8/layout/orgChart1"/>
    <dgm:cxn modelId="{800F824A-9198-4E36-A967-7FDA7B9326DF}" type="presParOf" srcId="{83DE4197-57E6-4A7E-98DB-4AC7B63512A8}" destId="{D0286797-3CA1-4BA9-830C-2B4E2ECAAFA7}" srcOrd="1" destOrd="0" presId="urn:microsoft.com/office/officeart/2005/8/layout/orgChart1"/>
    <dgm:cxn modelId="{82A3C9AA-6F6D-4185-8556-024647CF3E9D}" type="presParOf" srcId="{62941FEB-0B6C-4953-996D-6407021E56C5}" destId="{415ACBEC-017F-4B8C-B618-520B0C3E3D38}" srcOrd="1" destOrd="0" presId="urn:microsoft.com/office/officeart/2005/8/layout/orgChart1"/>
    <dgm:cxn modelId="{8054711D-453D-4C71-AEA3-04A97964C6EA}" type="presParOf" srcId="{62941FEB-0B6C-4953-996D-6407021E56C5}" destId="{09AC122F-AB45-42C2-8DA5-5BF22B7E6D42}" srcOrd="2" destOrd="0" presId="urn:microsoft.com/office/officeart/2005/8/layout/orgChart1"/>
    <dgm:cxn modelId="{19B17123-A012-41CD-9F24-DD5456433EC4}" type="presParOf" srcId="{54104C5E-6C22-4E83-8EAF-DA2FCBDFA3AC}" destId="{1F4F5E54-5A05-4F52-B7E3-A92EC7E15D64}" srcOrd="2" destOrd="0" presId="urn:microsoft.com/office/officeart/2005/8/layout/orgChart1"/>
    <dgm:cxn modelId="{F08E2EEE-6371-4BC1-B9CE-07970EDD05F5}" type="presParOf" srcId="{54104C5E-6C22-4E83-8EAF-DA2FCBDFA3AC}" destId="{C9CA567A-CBF2-44B7-84FC-65C3731F2E35}" srcOrd="3" destOrd="0" presId="urn:microsoft.com/office/officeart/2005/8/layout/orgChart1"/>
    <dgm:cxn modelId="{9BCA628B-D043-4591-8D12-01916569569A}" type="presParOf" srcId="{C9CA567A-CBF2-44B7-84FC-65C3731F2E35}" destId="{BDEF4FFF-AD60-4C34-A8C8-C1DB975CF22E}" srcOrd="0" destOrd="0" presId="urn:microsoft.com/office/officeart/2005/8/layout/orgChart1"/>
    <dgm:cxn modelId="{0658489D-913C-4F1B-AE83-D9F23D86488B}" type="presParOf" srcId="{BDEF4FFF-AD60-4C34-A8C8-C1DB975CF22E}" destId="{F901789E-8A6C-4421-899F-3FA839535810}" srcOrd="0" destOrd="0" presId="urn:microsoft.com/office/officeart/2005/8/layout/orgChart1"/>
    <dgm:cxn modelId="{E01F1731-ADF9-4541-A046-7E1CDB2F2BA5}" type="presParOf" srcId="{BDEF4FFF-AD60-4C34-A8C8-C1DB975CF22E}" destId="{39846616-8113-4BAA-97E4-473FD779D3BD}" srcOrd="1" destOrd="0" presId="urn:microsoft.com/office/officeart/2005/8/layout/orgChart1"/>
    <dgm:cxn modelId="{CBE74072-6669-4C8C-A389-D2D95234FB24}" type="presParOf" srcId="{C9CA567A-CBF2-44B7-84FC-65C3731F2E35}" destId="{58FD7D31-4F12-4459-95BC-D49158F77D71}" srcOrd="1" destOrd="0" presId="urn:microsoft.com/office/officeart/2005/8/layout/orgChart1"/>
    <dgm:cxn modelId="{2FF2BC4D-6372-47FC-B0B4-C5A88740E173}" type="presParOf" srcId="{C9CA567A-CBF2-44B7-84FC-65C3731F2E35}" destId="{0BFD6BDF-EAD6-4079-B37E-A5B674AC348A}" srcOrd="2" destOrd="0" presId="urn:microsoft.com/office/officeart/2005/8/layout/orgChart1"/>
    <dgm:cxn modelId="{8B2F4223-B0D6-40F7-9A49-634B7BC63666}" type="presParOf" srcId="{0BFD6BDF-EAD6-4079-B37E-A5B674AC348A}" destId="{CF66010B-30BD-44E0-93E1-903877FD49A4}" srcOrd="0" destOrd="0" presId="urn:microsoft.com/office/officeart/2005/8/layout/orgChart1"/>
    <dgm:cxn modelId="{6C820469-683E-4247-AB89-B419DD74869F}" type="presParOf" srcId="{0BFD6BDF-EAD6-4079-B37E-A5B674AC348A}" destId="{44CED398-E0CC-475D-9674-26CD19037F7D}" srcOrd="1" destOrd="0" presId="urn:microsoft.com/office/officeart/2005/8/layout/orgChart1"/>
    <dgm:cxn modelId="{A3B14F3E-0A76-4AB5-9D76-C50F0A4D5D39}" type="presParOf" srcId="{44CED398-E0CC-475D-9674-26CD19037F7D}" destId="{B84B7453-A3D0-438B-94CF-BB74B8EEF50F}" srcOrd="0" destOrd="0" presId="urn:microsoft.com/office/officeart/2005/8/layout/orgChart1"/>
    <dgm:cxn modelId="{092FF9F5-F531-4C58-9E29-D7A3903F9169}" type="presParOf" srcId="{B84B7453-A3D0-438B-94CF-BB74B8EEF50F}" destId="{8D25A257-E689-4308-B0E5-834A7CC42DF3}" srcOrd="0" destOrd="0" presId="urn:microsoft.com/office/officeart/2005/8/layout/orgChart1"/>
    <dgm:cxn modelId="{147EC008-727A-44BF-BF1D-74BF689BD4DB}" type="presParOf" srcId="{B84B7453-A3D0-438B-94CF-BB74B8EEF50F}" destId="{A8B2ACD4-E00B-434C-AD84-9189EDC1727A}" srcOrd="1" destOrd="0" presId="urn:microsoft.com/office/officeart/2005/8/layout/orgChart1"/>
    <dgm:cxn modelId="{711E348F-FE61-41D4-B056-48F9978E0866}" type="presParOf" srcId="{44CED398-E0CC-475D-9674-26CD19037F7D}" destId="{81CC4EEC-9AD6-43EE-B851-C2991C0954EC}" srcOrd="1" destOrd="0" presId="urn:microsoft.com/office/officeart/2005/8/layout/orgChart1"/>
    <dgm:cxn modelId="{DCEE4702-D60F-4539-8D7B-F0D52327588E}" type="presParOf" srcId="{44CED398-E0CC-475D-9674-26CD19037F7D}" destId="{810BE0E3-5135-4147-AAA2-83EAF6F4793A}" srcOrd="2" destOrd="0" presId="urn:microsoft.com/office/officeart/2005/8/layout/orgChart1"/>
    <dgm:cxn modelId="{30091120-BB56-4309-86C7-5DED228DD015}" type="presParOf" srcId="{0BFD6BDF-EAD6-4079-B37E-A5B674AC348A}" destId="{13EEA9F0-D257-420F-9139-5E9ED806D377}" srcOrd="2" destOrd="0" presId="urn:microsoft.com/office/officeart/2005/8/layout/orgChart1"/>
    <dgm:cxn modelId="{E9DC208D-9265-480F-B0E6-8AB6E0A5DB02}" type="presParOf" srcId="{0BFD6BDF-EAD6-4079-B37E-A5B674AC348A}" destId="{C815935B-69FB-4833-A574-790DA5760AA7}" srcOrd="3" destOrd="0" presId="urn:microsoft.com/office/officeart/2005/8/layout/orgChart1"/>
    <dgm:cxn modelId="{66FD9302-A6C6-4F8C-B39A-736CE09EBB78}" type="presParOf" srcId="{C815935B-69FB-4833-A574-790DA5760AA7}" destId="{CCA80857-A6F6-47FC-B9E9-76E3BE59EC9B}" srcOrd="0" destOrd="0" presId="urn:microsoft.com/office/officeart/2005/8/layout/orgChart1"/>
    <dgm:cxn modelId="{C08E5DDC-F4BA-413C-AF4A-E76D1F698A3D}" type="presParOf" srcId="{CCA80857-A6F6-47FC-B9E9-76E3BE59EC9B}" destId="{B6ED3B55-AB59-4B61-B7E9-C06A43E65290}" srcOrd="0" destOrd="0" presId="urn:microsoft.com/office/officeart/2005/8/layout/orgChart1"/>
    <dgm:cxn modelId="{6BA46CF5-83B4-4981-AD19-C5A00AC34604}" type="presParOf" srcId="{CCA80857-A6F6-47FC-B9E9-76E3BE59EC9B}" destId="{21C13303-F96A-4CEE-BE73-5297DD6CB990}" srcOrd="1" destOrd="0" presId="urn:microsoft.com/office/officeart/2005/8/layout/orgChart1"/>
    <dgm:cxn modelId="{0CBC5D9A-E41D-4DA9-97E6-4F9658E46FE8}" type="presParOf" srcId="{C815935B-69FB-4833-A574-790DA5760AA7}" destId="{69F008F9-6C5B-43EF-9C3D-25AB3F8FC21B}" srcOrd="1" destOrd="0" presId="urn:microsoft.com/office/officeart/2005/8/layout/orgChart1"/>
    <dgm:cxn modelId="{C2AFA0C5-C147-4382-829A-962BF5CBD238}" type="presParOf" srcId="{C815935B-69FB-4833-A574-790DA5760AA7}" destId="{2615B2CE-6E23-4AE2-AB3D-71EDC0548B8B}" srcOrd="2" destOrd="0" presId="urn:microsoft.com/office/officeart/2005/8/layout/orgChart1"/>
    <dgm:cxn modelId="{8A12AA33-81D3-4C0B-8A57-5F9928A1119B}" type="presParOf" srcId="{131B75E5-A5D8-421E-B0C6-D86F2FCA2794}" destId="{2FE6EE7A-61A8-484B-8CB3-38B233C8BD4C}" srcOrd="2" destOrd="0" presId="urn:microsoft.com/office/officeart/2005/8/layout/orgChart1"/>
    <dgm:cxn modelId="{64E751E9-59AE-432E-9029-38425395B09B}" type="presParOf" srcId="{EDDBE9E7-E15B-4EC0-8623-3399E9599E67}" destId="{9DD63A9E-BD6E-482C-B55D-9C10F1D7BEB7}" srcOrd="2" destOrd="0" presId="urn:microsoft.com/office/officeart/2005/8/layout/orgChart1"/>
    <dgm:cxn modelId="{E38098BC-CCA9-4D43-A06B-5C8B437D4FB6}" type="presParOf" srcId="{A7111FF8-CB84-4EEF-B4E7-312F1C378928}" destId="{6332A680-351F-447A-A1D4-2EAB5C44B48A}" srcOrd="2" destOrd="0" presId="urn:microsoft.com/office/officeart/2005/8/layout/orgChart1"/>
    <dgm:cxn modelId="{A606BDDA-FD95-4BAB-AC52-DAB7F84DD1F5}" type="presParOf" srcId="{A7111FF8-CB84-4EEF-B4E7-312F1C378928}" destId="{7B4485CE-0DAF-4313-B7B8-A68F4C6E42D7}" srcOrd="3" destOrd="0" presId="urn:microsoft.com/office/officeart/2005/8/layout/orgChart1"/>
    <dgm:cxn modelId="{262837C1-0C95-47BB-A896-A480200B545C}" type="presParOf" srcId="{7B4485CE-0DAF-4313-B7B8-A68F4C6E42D7}" destId="{1C0B61C0-C719-4639-9BE6-5DAD35B93628}" srcOrd="0" destOrd="0" presId="urn:microsoft.com/office/officeart/2005/8/layout/orgChart1"/>
    <dgm:cxn modelId="{AA21C467-F30F-4700-BEBE-EB7D9B4C444F}" type="presParOf" srcId="{1C0B61C0-C719-4639-9BE6-5DAD35B93628}" destId="{99B4D1F4-714D-4856-AC76-4454655D1FA7}" srcOrd="0" destOrd="0" presId="urn:microsoft.com/office/officeart/2005/8/layout/orgChart1"/>
    <dgm:cxn modelId="{5B7088FE-056E-4A85-9159-A0BC5385F22C}" type="presParOf" srcId="{1C0B61C0-C719-4639-9BE6-5DAD35B93628}" destId="{07B35420-53B1-4E8F-A3BF-2DD64F120553}" srcOrd="1" destOrd="0" presId="urn:microsoft.com/office/officeart/2005/8/layout/orgChart1"/>
    <dgm:cxn modelId="{E45DF3D1-C6C3-4281-A8C6-06328C593A69}" type="presParOf" srcId="{7B4485CE-0DAF-4313-B7B8-A68F4C6E42D7}" destId="{95899B4F-BCAD-432D-BA77-84ED073F494E}" srcOrd="1" destOrd="0" presId="urn:microsoft.com/office/officeart/2005/8/layout/orgChart1"/>
    <dgm:cxn modelId="{531E8771-24EF-4045-ABA7-A8BA1A752585}" type="presParOf" srcId="{95899B4F-BCAD-432D-BA77-84ED073F494E}" destId="{149247C4-28D5-4719-BC40-0F5206529F5E}" srcOrd="0" destOrd="0" presId="urn:microsoft.com/office/officeart/2005/8/layout/orgChart1"/>
    <dgm:cxn modelId="{115D6716-FAF8-4A6B-945A-B8ACB1133AAC}" type="presParOf" srcId="{95899B4F-BCAD-432D-BA77-84ED073F494E}" destId="{679CD3A0-CB6C-44F8-BF2A-194F742B9F77}" srcOrd="1" destOrd="0" presId="urn:microsoft.com/office/officeart/2005/8/layout/orgChart1"/>
    <dgm:cxn modelId="{A4424B41-B1A0-4826-95B5-BB8A60DF8437}" type="presParOf" srcId="{679CD3A0-CB6C-44F8-BF2A-194F742B9F77}" destId="{EC1511C2-2EA8-4BCE-AB9F-B8505F14658D}" srcOrd="0" destOrd="0" presId="urn:microsoft.com/office/officeart/2005/8/layout/orgChart1"/>
    <dgm:cxn modelId="{F23302A5-CF5F-475C-A58B-5ADAAD101194}" type="presParOf" srcId="{EC1511C2-2EA8-4BCE-AB9F-B8505F14658D}" destId="{D4D4E13D-065E-402F-85C4-CC46A21EC637}" srcOrd="0" destOrd="0" presId="urn:microsoft.com/office/officeart/2005/8/layout/orgChart1"/>
    <dgm:cxn modelId="{34C0CD1B-2343-43A2-822B-873B8AF39999}" type="presParOf" srcId="{EC1511C2-2EA8-4BCE-AB9F-B8505F14658D}" destId="{59D93D11-C083-47D8-AFD4-F1F32B1587FB}" srcOrd="1" destOrd="0" presId="urn:microsoft.com/office/officeart/2005/8/layout/orgChart1"/>
    <dgm:cxn modelId="{3C41F941-2CF4-4893-88F3-59D424BD143F}" type="presParOf" srcId="{679CD3A0-CB6C-44F8-BF2A-194F742B9F77}" destId="{70DED197-A6DF-4D47-9684-3A10078A0CD2}" srcOrd="1" destOrd="0" presId="urn:microsoft.com/office/officeart/2005/8/layout/orgChart1"/>
    <dgm:cxn modelId="{951575F9-0149-4718-9495-FF6069B5F25F}" type="presParOf" srcId="{679CD3A0-CB6C-44F8-BF2A-194F742B9F77}" destId="{F2AE3D3D-0CEF-44C5-99F6-F31EF9448BC8}" srcOrd="2" destOrd="0" presId="urn:microsoft.com/office/officeart/2005/8/layout/orgChart1"/>
    <dgm:cxn modelId="{6933BB6E-96FF-4620-BBA5-0649125B2276}" type="presParOf" srcId="{95899B4F-BCAD-432D-BA77-84ED073F494E}" destId="{7BFECF98-C09A-4A2E-B80D-448C8F2D1F2A}" srcOrd="2" destOrd="0" presId="urn:microsoft.com/office/officeart/2005/8/layout/orgChart1"/>
    <dgm:cxn modelId="{7814531E-CAA7-4101-99D4-DFD434E1E9CE}" type="presParOf" srcId="{95899B4F-BCAD-432D-BA77-84ED073F494E}" destId="{23686580-91B0-4438-902B-BE92678C5FA3}" srcOrd="3" destOrd="0" presId="urn:microsoft.com/office/officeart/2005/8/layout/orgChart1"/>
    <dgm:cxn modelId="{29D3442C-C9E1-4974-BDAE-545E28BE538C}" type="presParOf" srcId="{23686580-91B0-4438-902B-BE92678C5FA3}" destId="{4AEE583B-5631-4AC7-B4DE-20F078E5E708}" srcOrd="0" destOrd="0" presId="urn:microsoft.com/office/officeart/2005/8/layout/orgChart1"/>
    <dgm:cxn modelId="{0BE22A6B-99BE-4EA1-8CEB-7BC8C25BCE09}" type="presParOf" srcId="{4AEE583B-5631-4AC7-B4DE-20F078E5E708}" destId="{40E873B5-CAB1-48F1-896B-A0AC9815D168}" srcOrd="0" destOrd="0" presId="urn:microsoft.com/office/officeart/2005/8/layout/orgChart1"/>
    <dgm:cxn modelId="{7FF746A7-FEF0-477F-9489-6781BBD03C1C}" type="presParOf" srcId="{4AEE583B-5631-4AC7-B4DE-20F078E5E708}" destId="{0D58EF04-B9BB-4CF9-809C-18BB942889B0}" srcOrd="1" destOrd="0" presId="urn:microsoft.com/office/officeart/2005/8/layout/orgChart1"/>
    <dgm:cxn modelId="{D66A6445-8034-446F-84D3-59441B9B6C3E}" type="presParOf" srcId="{23686580-91B0-4438-902B-BE92678C5FA3}" destId="{C3507430-AFFC-4FF8-8866-B12587011B46}" srcOrd="1" destOrd="0" presId="urn:microsoft.com/office/officeart/2005/8/layout/orgChart1"/>
    <dgm:cxn modelId="{D5BAC997-27EE-4DB0-A6DB-31D5138BDE56}" type="presParOf" srcId="{23686580-91B0-4438-902B-BE92678C5FA3}" destId="{813750A8-67B4-4951-A569-B935BF2179CC}" srcOrd="2" destOrd="0" presId="urn:microsoft.com/office/officeart/2005/8/layout/orgChart1"/>
    <dgm:cxn modelId="{F4EBB8B4-4E74-41C3-AFC7-054A36300547}" type="presParOf" srcId="{95899B4F-BCAD-432D-BA77-84ED073F494E}" destId="{5B73BB70-BC01-4F46-BF82-290BB84C40DB}" srcOrd="4" destOrd="0" presId="urn:microsoft.com/office/officeart/2005/8/layout/orgChart1"/>
    <dgm:cxn modelId="{5F2A6902-60B0-4D85-B4F2-43740F4A3525}" type="presParOf" srcId="{95899B4F-BCAD-432D-BA77-84ED073F494E}" destId="{B1631DA7-C4E0-435F-BF91-F8996F3EB47A}" srcOrd="5" destOrd="0" presId="urn:microsoft.com/office/officeart/2005/8/layout/orgChart1"/>
    <dgm:cxn modelId="{9D1154C0-7456-487D-AF30-A2E938ABBA8D}" type="presParOf" srcId="{B1631DA7-C4E0-435F-BF91-F8996F3EB47A}" destId="{DA053F0D-CABC-4D7E-AE14-58CC6ADA87BC}" srcOrd="0" destOrd="0" presId="urn:microsoft.com/office/officeart/2005/8/layout/orgChart1"/>
    <dgm:cxn modelId="{80992661-1C56-4B7E-885B-2F48BC994B3A}" type="presParOf" srcId="{DA053F0D-CABC-4D7E-AE14-58CC6ADA87BC}" destId="{86931A8E-8523-4B06-A855-87ED8B59EA6E}" srcOrd="0" destOrd="0" presId="urn:microsoft.com/office/officeart/2005/8/layout/orgChart1"/>
    <dgm:cxn modelId="{10DA6324-FAF1-4796-BDA4-83812028C187}" type="presParOf" srcId="{DA053F0D-CABC-4D7E-AE14-58CC6ADA87BC}" destId="{CA2B126E-0F4D-47B9-A1AE-08CCB9FC7735}" srcOrd="1" destOrd="0" presId="urn:microsoft.com/office/officeart/2005/8/layout/orgChart1"/>
    <dgm:cxn modelId="{34219224-3C09-4E8F-A8E7-8B57118BE824}" type="presParOf" srcId="{B1631DA7-C4E0-435F-BF91-F8996F3EB47A}" destId="{4BFEB0A3-23E0-40DC-9058-E810AA0ACA9B}" srcOrd="1" destOrd="0" presId="urn:microsoft.com/office/officeart/2005/8/layout/orgChart1"/>
    <dgm:cxn modelId="{B976B5BA-B9B4-48CD-9161-FA656E8C0589}" type="presParOf" srcId="{B1631DA7-C4E0-435F-BF91-F8996F3EB47A}" destId="{49946A6E-23C6-40AF-931B-F0343B11C950}" srcOrd="2" destOrd="0" presId="urn:microsoft.com/office/officeart/2005/8/layout/orgChart1"/>
    <dgm:cxn modelId="{A2E2C3C4-BD2F-4CAA-AA8D-A4F64E68BFBE}" type="presParOf" srcId="{95899B4F-BCAD-432D-BA77-84ED073F494E}" destId="{D785A983-A450-4C7F-987F-B78EBF21A58C}" srcOrd="6" destOrd="0" presId="urn:microsoft.com/office/officeart/2005/8/layout/orgChart1"/>
    <dgm:cxn modelId="{E842BB26-281B-4976-B835-515742790CC5}" type="presParOf" srcId="{95899B4F-BCAD-432D-BA77-84ED073F494E}" destId="{2A358BFF-2495-4D48-96A7-855B2EBF1136}" srcOrd="7" destOrd="0" presId="urn:microsoft.com/office/officeart/2005/8/layout/orgChart1"/>
    <dgm:cxn modelId="{245923A3-513B-4335-8DAF-4B41C516E622}" type="presParOf" srcId="{2A358BFF-2495-4D48-96A7-855B2EBF1136}" destId="{4B542BD5-4713-474A-9C72-70E98166BE28}" srcOrd="0" destOrd="0" presId="urn:microsoft.com/office/officeart/2005/8/layout/orgChart1"/>
    <dgm:cxn modelId="{2B5A137F-C236-440C-A0D0-744FDF5F8755}" type="presParOf" srcId="{4B542BD5-4713-474A-9C72-70E98166BE28}" destId="{CEF7D21E-C374-4D3F-99D4-B2A63810C56C}" srcOrd="0" destOrd="0" presId="urn:microsoft.com/office/officeart/2005/8/layout/orgChart1"/>
    <dgm:cxn modelId="{DD91591C-5361-4B8C-A93E-A5CE261EBCA0}" type="presParOf" srcId="{4B542BD5-4713-474A-9C72-70E98166BE28}" destId="{340F70C1-15B2-4AD8-9B6B-4CB0581FD95F}" srcOrd="1" destOrd="0" presId="urn:microsoft.com/office/officeart/2005/8/layout/orgChart1"/>
    <dgm:cxn modelId="{B76A76E3-1D8D-4C2E-A990-05A54E9DEA23}" type="presParOf" srcId="{2A358BFF-2495-4D48-96A7-855B2EBF1136}" destId="{ADFE7EEB-2EA6-4BDC-B948-C9C8CB1474AE}" srcOrd="1" destOrd="0" presId="urn:microsoft.com/office/officeart/2005/8/layout/orgChart1"/>
    <dgm:cxn modelId="{6128125A-A87E-4F6F-A1B1-4B105CC473F3}" type="presParOf" srcId="{2A358BFF-2495-4D48-96A7-855B2EBF1136}" destId="{83687902-5276-4F28-AC45-7EFD2BF0A309}" srcOrd="2" destOrd="0" presId="urn:microsoft.com/office/officeart/2005/8/layout/orgChart1"/>
    <dgm:cxn modelId="{5E7E52E0-8E86-49D5-96CC-3C41FC8A663E}" type="presParOf" srcId="{7B4485CE-0DAF-4313-B7B8-A68F4C6E42D7}" destId="{EB30642D-DA74-4990-88EA-26E48A7E6A94}" srcOrd="2" destOrd="0" presId="urn:microsoft.com/office/officeart/2005/8/layout/orgChart1"/>
    <dgm:cxn modelId="{CBCFCFCD-B135-4304-8610-99EEA5A52A22}" type="presParOf" srcId="{C26F45AA-D3AE-42B2-B068-A2492B4BAA31}" destId="{CD47D49F-AF93-4B57-883F-8E14999417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0F600-FC7A-43B5-9797-BBFA4ED4D124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BFEF40-6379-47AC-9975-40EF060F895A}">
      <dgm:prSet phldrT="[Text]"/>
      <dgm:spPr/>
      <dgm:t>
        <a:bodyPr/>
        <a:lstStyle/>
        <a:p>
          <a:r>
            <a:rPr lang="en-US" dirty="0" smtClean="0"/>
            <a:t>Mutations</a:t>
          </a:r>
          <a:endParaRPr lang="en-US" dirty="0"/>
        </a:p>
      </dgm:t>
    </dgm:pt>
    <dgm:pt modelId="{8806BF0D-F73B-445A-AC22-FE41FF2A8D5D}" type="parTrans" cxnId="{DB7984C3-714E-41BC-89EE-53ACAE751312}">
      <dgm:prSet/>
      <dgm:spPr/>
      <dgm:t>
        <a:bodyPr/>
        <a:lstStyle/>
        <a:p>
          <a:endParaRPr lang="en-US"/>
        </a:p>
      </dgm:t>
    </dgm:pt>
    <dgm:pt modelId="{81DD7D1A-ADD0-426A-B899-F6AAE713DDBF}" type="sibTrans" cxnId="{DB7984C3-714E-41BC-89EE-53ACAE751312}">
      <dgm:prSet/>
      <dgm:spPr/>
      <dgm:t>
        <a:bodyPr/>
        <a:lstStyle/>
        <a:p>
          <a:endParaRPr lang="en-US"/>
        </a:p>
      </dgm:t>
    </dgm:pt>
    <dgm:pt modelId="{1946E8F9-0FA1-47A8-B0F2-31FADC59BC82}">
      <dgm:prSet phldrT="[Text]"/>
      <dgm:spPr/>
      <dgm:t>
        <a:bodyPr/>
        <a:lstStyle/>
        <a:p>
          <a:r>
            <a:rPr lang="en-US" dirty="0" smtClean="0"/>
            <a:t>Gene Mutations</a:t>
          </a:r>
          <a:endParaRPr lang="en-US" dirty="0"/>
        </a:p>
      </dgm:t>
    </dgm:pt>
    <dgm:pt modelId="{D9EAE2C8-5558-44B2-823D-A626840CA876}" type="parTrans" cxnId="{78C36BE5-AA9A-4914-A04A-A5AA1342AF7B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4C9A8B2-4994-4BFB-A420-B4C3345CF43E}" type="sibTrans" cxnId="{78C36BE5-AA9A-4914-A04A-A5AA1342AF7B}">
      <dgm:prSet/>
      <dgm:spPr/>
      <dgm:t>
        <a:bodyPr/>
        <a:lstStyle/>
        <a:p>
          <a:endParaRPr lang="en-US"/>
        </a:p>
      </dgm:t>
    </dgm:pt>
    <dgm:pt modelId="{07DC00BA-5809-49F6-93B2-EDA1542D80C6}">
      <dgm:prSet phldrT="[Text]"/>
      <dgm:spPr/>
      <dgm:t>
        <a:bodyPr/>
        <a:lstStyle/>
        <a:p>
          <a:r>
            <a:rPr lang="en-US" dirty="0" smtClean="0"/>
            <a:t>Chromosomal Mutations</a:t>
          </a:r>
          <a:endParaRPr lang="en-US" dirty="0"/>
        </a:p>
      </dgm:t>
    </dgm:pt>
    <dgm:pt modelId="{4F4028A7-442C-47F5-8815-026ADE721039}" type="parTrans" cxnId="{FBB696A7-2D7A-45B4-AFF2-7E591DD03272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D7DD69B-ED5F-43EC-B69B-7488EB693F8B}" type="sibTrans" cxnId="{FBB696A7-2D7A-45B4-AFF2-7E591DD03272}">
      <dgm:prSet/>
      <dgm:spPr/>
      <dgm:t>
        <a:bodyPr/>
        <a:lstStyle/>
        <a:p>
          <a:endParaRPr lang="en-US"/>
        </a:p>
      </dgm:t>
    </dgm:pt>
    <dgm:pt modelId="{756C8750-B334-4624-80DD-B405D85DBDC9}">
      <dgm:prSet/>
      <dgm:spPr/>
      <dgm:t>
        <a:bodyPr/>
        <a:lstStyle/>
        <a:p>
          <a:r>
            <a:rPr lang="en-US" dirty="0" smtClean="0"/>
            <a:t>Point Mutations</a:t>
          </a:r>
          <a:endParaRPr lang="en-US" dirty="0"/>
        </a:p>
      </dgm:t>
    </dgm:pt>
    <dgm:pt modelId="{F3AB45FD-C107-40AE-98E6-7335FAA6DBC6}" type="parTrans" cxnId="{DBAC6C06-0624-4364-A24E-A6DAA2C3A82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6B9B9AC-540C-4073-AC2E-B027CBF33902}" type="sibTrans" cxnId="{DBAC6C06-0624-4364-A24E-A6DAA2C3A823}">
      <dgm:prSet/>
      <dgm:spPr/>
      <dgm:t>
        <a:bodyPr/>
        <a:lstStyle/>
        <a:p>
          <a:endParaRPr lang="en-US"/>
        </a:p>
      </dgm:t>
    </dgm:pt>
    <dgm:pt modelId="{10D3CB78-514D-4414-AB38-90EC86067DDC}">
      <dgm:prSet/>
      <dgm:spPr/>
      <dgm:t>
        <a:bodyPr/>
        <a:lstStyle/>
        <a:p>
          <a:r>
            <a:rPr lang="en-US" dirty="0" smtClean="0"/>
            <a:t>Substitutions</a:t>
          </a:r>
          <a:endParaRPr lang="en-US" dirty="0"/>
        </a:p>
      </dgm:t>
    </dgm:pt>
    <dgm:pt modelId="{39D78A4B-9B86-4224-87A1-8F2A080AB3A1}" type="parTrans" cxnId="{50F8ACA9-48B7-49CA-9983-AF8193E5650D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62E4FC9-E103-4979-B7A6-A6123FFDD880}" type="sibTrans" cxnId="{50F8ACA9-48B7-49CA-9983-AF8193E5650D}">
      <dgm:prSet/>
      <dgm:spPr/>
      <dgm:t>
        <a:bodyPr/>
        <a:lstStyle/>
        <a:p>
          <a:endParaRPr lang="en-US"/>
        </a:p>
      </dgm:t>
    </dgm:pt>
    <dgm:pt modelId="{C5657609-3BD0-443B-8E92-9F221C69E75B}">
      <dgm:prSet/>
      <dgm:spPr/>
      <dgm:t>
        <a:bodyPr/>
        <a:lstStyle/>
        <a:p>
          <a:r>
            <a:rPr lang="en-US" dirty="0" err="1" smtClean="0"/>
            <a:t>Frameshift</a:t>
          </a:r>
          <a:r>
            <a:rPr lang="en-US" dirty="0" smtClean="0"/>
            <a:t> Mutations</a:t>
          </a:r>
          <a:endParaRPr lang="en-US" dirty="0"/>
        </a:p>
      </dgm:t>
    </dgm:pt>
    <dgm:pt modelId="{BD81D57B-A17E-4FDC-AA07-88F4555E68BB}" type="parTrans" cxnId="{83B67C82-A4D3-4755-90A3-D9960FC4BC6C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BDAC0FE-C70F-4360-B81A-65C03C14BEFE}" type="sibTrans" cxnId="{83B67C82-A4D3-4755-90A3-D9960FC4BC6C}">
      <dgm:prSet/>
      <dgm:spPr/>
      <dgm:t>
        <a:bodyPr/>
        <a:lstStyle/>
        <a:p>
          <a:endParaRPr lang="en-US"/>
        </a:p>
      </dgm:t>
    </dgm:pt>
    <dgm:pt modelId="{4C9EB9AC-210E-48A9-9D96-BAE24C654FA8}" type="asst">
      <dgm:prSet/>
      <dgm:spPr/>
      <dgm:t>
        <a:bodyPr/>
        <a:lstStyle/>
        <a:p>
          <a:r>
            <a:rPr lang="en-US" dirty="0" smtClean="0"/>
            <a:t>Insertions</a:t>
          </a:r>
          <a:endParaRPr lang="en-US" dirty="0"/>
        </a:p>
      </dgm:t>
    </dgm:pt>
    <dgm:pt modelId="{D3598B5E-6738-4A6B-9987-43921D3E61FD}" type="parTrans" cxnId="{0D259AFE-43E2-421F-96EF-D006E613F86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184708B-F241-47AD-9F3A-280FA2805D33}" type="sibTrans" cxnId="{0D259AFE-43E2-421F-96EF-D006E613F863}">
      <dgm:prSet/>
      <dgm:spPr/>
      <dgm:t>
        <a:bodyPr/>
        <a:lstStyle/>
        <a:p>
          <a:endParaRPr lang="en-US"/>
        </a:p>
      </dgm:t>
    </dgm:pt>
    <dgm:pt modelId="{D2FA22CC-517D-4250-8A67-F03EBE819ACE}" type="asst">
      <dgm:prSet/>
      <dgm:spPr/>
      <dgm:t>
        <a:bodyPr/>
        <a:lstStyle/>
        <a:p>
          <a:r>
            <a:rPr lang="en-US" dirty="0" smtClean="0"/>
            <a:t>Deletions</a:t>
          </a:r>
          <a:endParaRPr lang="en-US" dirty="0"/>
        </a:p>
      </dgm:t>
    </dgm:pt>
    <dgm:pt modelId="{7918D8CF-B39F-4EC2-864B-91A9099FE996}" type="parTrans" cxnId="{3EBDE0D5-DFA5-46AE-9663-A731C55BC9F6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B8AA0FE-CF58-474B-B530-8E1701DBFC26}" type="sibTrans" cxnId="{3EBDE0D5-DFA5-46AE-9663-A731C55BC9F6}">
      <dgm:prSet/>
      <dgm:spPr/>
      <dgm:t>
        <a:bodyPr/>
        <a:lstStyle/>
        <a:p>
          <a:endParaRPr lang="en-US"/>
        </a:p>
      </dgm:t>
    </dgm:pt>
    <dgm:pt modelId="{7C159F41-55BE-49AF-83F3-BE54D6877E46}">
      <dgm:prSet/>
      <dgm:spPr/>
      <dgm:t>
        <a:bodyPr/>
        <a:lstStyle/>
        <a:p>
          <a:r>
            <a:rPr lang="en-US" dirty="0" smtClean="0"/>
            <a:t>Deletion</a:t>
          </a:r>
          <a:endParaRPr lang="en-US" dirty="0"/>
        </a:p>
      </dgm:t>
    </dgm:pt>
    <dgm:pt modelId="{96835D64-CADD-4F69-9778-D090AA63A90E}" type="parTrans" cxnId="{DB3EB32E-FCC8-40F7-BDBD-13D7A926A9F9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0F4F5C4-CD55-4B42-8B44-9A5ED200152F}" type="sibTrans" cxnId="{DB3EB32E-FCC8-40F7-BDBD-13D7A926A9F9}">
      <dgm:prSet/>
      <dgm:spPr/>
      <dgm:t>
        <a:bodyPr/>
        <a:lstStyle/>
        <a:p>
          <a:endParaRPr lang="en-US"/>
        </a:p>
      </dgm:t>
    </dgm:pt>
    <dgm:pt modelId="{C83B87F2-E38E-4CF3-BB3F-93039DE8490A}">
      <dgm:prSet/>
      <dgm:spPr/>
      <dgm:t>
        <a:bodyPr/>
        <a:lstStyle/>
        <a:p>
          <a:r>
            <a:rPr lang="en-US" dirty="0" smtClean="0"/>
            <a:t>Duplication</a:t>
          </a:r>
          <a:endParaRPr lang="en-US" dirty="0"/>
        </a:p>
      </dgm:t>
    </dgm:pt>
    <dgm:pt modelId="{E278909C-EAF1-4D71-9E85-AFC801E5CA7A}" type="parTrans" cxnId="{B1C38515-D9A5-4F72-A45A-98543678CEFD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48DDF898-6B29-4371-8AC8-FA5A68B1C4F9}" type="sibTrans" cxnId="{B1C38515-D9A5-4F72-A45A-98543678CEFD}">
      <dgm:prSet/>
      <dgm:spPr/>
      <dgm:t>
        <a:bodyPr/>
        <a:lstStyle/>
        <a:p>
          <a:endParaRPr lang="en-US"/>
        </a:p>
      </dgm:t>
    </dgm:pt>
    <dgm:pt modelId="{1959675B-DF91-4D01-83EA-01B7BF597396}">
      <dgm:prSet/>
      <dgm:spPr/>
      <dgm:t>
        <a:bodyPr/>
        <a:lstStyle/>
        <a:p>
          <a:r>
            <a:rPr lang="en-US" dirty="0" smtClean="0"/>
            <a:t>Inversion</a:t>
          </a:r>
          <a:endParaRPr lang="en-US" dirty="0"/>
        </a:p>
      </dgm:t>
    </dgm:pt>
    <dgm:pt modelId="{DF780609-6894-41CB-85BB-6FC7DD86067D}" type="parTrans" cxnId="{E407A7F0-20EF-4EFE-81E7-72ED39A66453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19970F6-EA26-4B0C-BDAE-F935A3388AD8}" type="sibTrans" cxnId="{E407A7F0-20EF-4EFE-81E7-72ED39A66453}">
      <dgm:prSet/>
      <dgm:spPr/>
      <dgm:t>
        <a:bodyPr/>
        <a:lstStyle/>
        <a:p>
          <a:endParaRPr lang="en-US"/>
        </a:p>
      </dgm:t>
    </dgm:pt>
    <dgm:pt modelId="{6BBE10AD-7A81-44F2-9531-72CA38B970C4}">
      <dgm:prSet/>
      <dgm:spPr/>
      <dgm:t>
        <a:bodyPr/>
        <a:lstStyle/>
        <a:p>
          <a:r>
            <a:rPr lang="en-US" dirty="0" err="1" smtClean="0"/>
            <a:t>Tanslocation</a:t>
          </a:r>
          <a:endParaRPr lang="en-US" dirty="0"/>
        </a:p>
      </dgm:t>
    </dgm:pt>
    <dgm:pt modelId="{8282D391-6230-4687-8F36-2B6F373DF531}" type="parTrans" cxnId="{EDCFF91B-51D5-48F2-A4A1-2B65643694E1}">
      <dgm:prSet/>
      <dgm:spPr>
        <a:ln w="349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C870D3E-87A5-44E5-A9BC-543442CBC511}" type="sibTrans" cxnId="{EDCFF91B-51D5-48F2-A4A1-2B65643694E1}">
      <dgm:prSet/>
      <dgm:spPr/>
      <dgm:t>
        <a:bodyPr/>
        <a:lstStyle/>
        <a:p>
          <a:endParaRPr lang="en-US"/>
        </a:p>
      </dgm:t>
    </dgm:pt>
    <dgm:pt modelId="{D1829970-8C62-4F23-86E1-28F9A2556083}" type="pres">
      <dgm:prSet presAssocID="{70B0F600-FC7A-43B5-9797-BBFA4ED4D1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6F45AA-D3AE-42B2-B068-A2492B4BAA31}" type="pres">
      <dgm:prSet presAssocID="{78BFEF40-6379-47AC-9975-40EF060F895A}" presName="hierRoot1" presStyleCnt="0">
        <dgm:presLayoutVars>
          <dgm:hierBranch val="init"/>
        </dgm:presLayoutVars>
      </dgm:prSet>
      <dgm:spPr/>
    </dgm:pt>
    <dgm:pt modelId="{79087D81-C216-4AE4-B59A-765A64F2ACA7}" type="pres">
      <dgm:prSet presAssocID="{78BFEF40-6379-47AC-9975-40EF060F895A}" presName="rootComposite1" presStyleCnt="0"/>
      <dgm:spPr/>
    </dgm:pt>
    <dgm:pt modelId="{9FECADF9-7E95-47CF-A588-4D95C407050F}" type="pres">
      <dgm:prSet presAssocID="{78BFEF40-6379-47AC-9975-40EF060F895A}" presName="rootText1" presStyleLbl="node0" presStyleIdx="0" presStyleCnt="1" custLinFactNeighborX="-4502" custLinFactNeighborY="6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9E8CCD-6FBE-4328-9FC8-C6F647ABBCB5}" type="pres">
      <dgm:prSet presAssocID="{78BFEF40-6379-47AC-9975-40EF060F895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111FF8-CB84-4EEF-B4E7-312F1C378928}" type="pres">
      <dgm:prSet presAssocID="{78BFEF40-6379-47AC-9975-40EF060F895A}" presName="hierChild2" presStyleCnt="0"/>
      <dgm:spPr/>
    </dgm:pt>
    <dgm:pt modelId="{601DB390-7FC1-405C-B29D-F58B8CA3EE91}" type="pres">
      <dgm:prSet presAssocID="{D9EAE2C8-5558-44B2-823D-A626840CA87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DDBE9E7-E15B-4EC0-8623-3399E9599E67}" type="pres">
      <dgm:prSet presAssocID="{1946E8F9-0FA1-47A8-B0F2-31FADC59BC82}" presName="hierRoot2" presStyleCnt="0">
        <dgm:presLayoutVars>
          <dgm:hierBranch val="init"/>
        </dgm:presLayoutVars>
      </dgm:prSet>
      <dgm:spPr/>
    </dgm:pt>
    <dgm:pt modelId="{B8F940F0-804A-47B6-85F7-2D3C71501DC9}" type="pres">
      <dgm:prSet presAssocID="{1946E8F9-0FA1-47A8-B0F2-31FADC59BC82}" presName="rootComposite" presStyleCnt="0"/>
      <dgm:spPr/>
    </dgm:pt>
    <dgm:pt modelId="{D7866142-63A2-4679-917F-CBAF5B8137AA}" type="pres">
      <dgm:prSet presAssocID="{1946E8F9-0FA1-47A8-B0F2-31FADC59BC82}" presName="rootText" presStyleLbl="node2" presStyleIdx="0" presStyleCnt="2" custLinFactNeighborX="-10703" custLinFactNeighborY="-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C26C3-D98C-44E2-B551-E7369EE6AA60}" type="pres">
      <dgm:prSet presAssocID="{1946E8F9-0FA1-47A8-B0F2-31FADC59BC82}" presName="rootConnector" presStyleLbl="node2" presStyleIdx="0" presStyleCnt="2"/>
      <dgm:spPr/>
      <dgm:t>
        <a:bodyPr/>
        <a:lstStyle/>
        <a:p>
          <a:endParaRPr lang="en-US"/>
        </a:p>
      </dgm:t>
    </dgm:pt>
    <dgm:pt modelId="{A2D2E22C-C8EE-471D-9DC5-7123D33419B1}" type="pres">
      <dgm:prSet presAssocID="{1946E8F9-0FA1-47A8-B0F2-31FADC59BC82}" presName="hierChild4" presStyleCnt="0"/>
      <dgm:spPr/>
    </dgm:pt>
    <dgm:pt modelId="{441CC15F-6A92-4836-BE65-FD69E47F5957}" type="pres">
      <dgm:prSet presAssocID="{F3AB45FD-C107-40AE-98E6-7335FAA6DBC6}" presName="Name37" presStyleLbl="parChTrans1D3" presStyleIdx="0" presStyleCnt="5"/>
      <dgm:spPr/>
      <dgm:t>
        <a:bodyPr/>
        <a:lstStyle/>
        <a:p>
          <a:endParaRPr lang="en-US"/>
        </a:p>
      </dgm:t>
    </dgm:pt>
    <dgm:pt modelId="{131B75E5-A5D8-421E-B0C6-D86F2FCA2794}" type="pres">
      <dgm:prSet presAssocID="{756C8750-B334-4624-80DD-B405D85DBDC9}" presName="hierRoot2" presStyleCnt="0">
        <dgm:presLayoutVars>
          <dgm:hierBranch val="init"/>
        </dgm:presLayoutVars>
      </dgm:prSet>
      <dgm:spPr/>
    </dgm:pt>
    <dgm:pt modelId="{24BB26E7-2A95-4461-B3DF-5F79179A9B3A}" type="pres">
      <dgm:prSet presAssocID="{756C8750-B334-4624-80DD-B405D85DBDC9}" presName="rootComposite" presStyleCnt="0"/>
      <dgm:spPr/>
    </dgm:pt>
    <dgm:pt modelId="{304DD043-7A18-45EB-8612-9F10311E2825}" type="pres">
      <dgm:prSet presAssocID="{756C8750-B334-4624-80DD-B405D85DBDC9}" presName="rootText" presStyleLbl="node3" presStyleIdx="0" presStyleCnt="5" custLinFactNeighborX="-10703" custLinFactNeighborY="-198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41266-A2E3-4545-8C64-7B225065D0A7}" type="pres">
      <dgm:prSet presAssocID="{756C8750-B334-4624-80DD-B405D85DBDC9}" presName="rootConnector" presStyleLbl="node3" presStyleIdx="0" presStyleCnt="5"/>
      <dgm:spPr/>
      <dgm:t>
        <a:bodyPr/>
        <a:lstStyle/>
        <a:p>
          <a:endParaRPr lang="en-US"/>
        </a:p>
      </dgm:t>
    </dgm:pt>
    <dgm:pt modelId="{54104C5E-6C22-4E83-8EAF-DA2FCBDFA3AC}" type="pres">
      <dgm:prSet presAssocID="{756C8750-B334-4624-80DD-B405D85DBDC9}" presName="hierChild4" presStyleCnt="0"/>
      <dgm:spPr/>
    </dgm:pt>
    <dgm:pt modelId="{E08951C7-4EF7-46E7-8DD2-DC1704D5E8F1}" type="pres">
      <dgm:prSet presAssocID="{39D78A4B-9B86-4224-87A1-8F2A080AB3A1}" presName="Name37" presStyleLbl="parChTrans1D4" presStyleIdx="0" presStyleCnt="4"/>
      <dgm:spPr/>
      <dgm:t>
        <a:bodyPr/>
        <a:lstStyle/>
        <a:p>
          <a:endParaRPr lang="en-US"/>
        </a:p>
      </dgm:t>
    </dgm:pt>
    <dgm:pt modelId="{62941FEB-0B6C-4953-996D-6407021E56C5}" type="pres">
      <dgm:prSet presAssocID="{10D3CB78-514D-4414-AB38-90EC86067DDC}" presName="hierRoot2" presStyleCnt="0">
        <dgm:presLayoutVars>
          <dgm:hierBranch val="init"/>
        </dgm:presLayoutVars>
      </dgm:prSet>
      <dgm:spPr/>
    </dgm:pt>
    <dgm:pt modelId="{83DE4197-57E6-4A7E-98DB-4AC7B63512A8}" type="pres">
      <dgm:prSet presAssocID="{10D3CB78-514D-4414-AB38-90EC86067DDC}" presName="rootComposite" presStyleCnt="0"/>
      <dgm:spPr/>
    </dgm:pt>
    <dgm:pt modelId="{35DF5668-A009-4764-819C-650655894F7B}" type="pres">
      <dgm:prSet presAssocID="{10D3CB78-514D-4414-AB38-90EC86067DDC}" presName="rootText" presStyleLbl="node4" presStyleIdx="0" presStyleCnt="2" custScaleX="90007" custLinFactNeighborX="-8454" custLinFactNeighborY="-2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86797-3CA1-4BA9-830C-2B4E2ECAAFA7}" type="pres">
      <dgm:prSet presAssocID="{10D3CB78-514D-4414-AB38-90EC86067DDC}" presName="rootConnector" presStyleLbl="node4" presStyleIdx="0" presStyleCnt="2"/>
      <dgm:spPr/>
      <dgm:t>
        <a:bodyPr/>
        <a:lstStyle/>
        <a:p>
          <a:endParaRPr lang="en-US"/>
        </a:p>
      </dgm:t>
    </dgm:pt>
    <dgm:pt modelId="{415ACBEC-017F-4B8C-B618-520B0C3E3D38}" type="pres">
      <dgm:prSet presAssocID="{10D3CB78-514D-4414-AB38-90EC86067DDC}" presName="hierChild4" presStyleCnt="0"/>
      <dgm:spPr/>
    </dgm:pt>
    <dgm:pt modelId="{09AC122F-AB45-42C2-8DA5-5BF22B7E6D42}" type="pres">
      <dgm:prSet presAssocID="{10D3CB78-514D-4414-AB38-90EC86067DDC}" presName="hierChild5" presStyleCnt="0"/>
      <dgm:spPr/>
    </dgm:pt>
    <dgm:pt modelId="{1F4F5E54-5A05-4F52-B7E3-A92EC7E15D64}" type="pres">
      <dgm:prSet presAssocID="{BD81D57B-A17E-4FDC-AA07-88F4555E68BB}" presName="Name37" presStyleLbl="parChTrans1D4" presStyleIdx="1" presStyleCnt="4"/>
      <dgm:spPr/>
      <dgm:t>
        <a:bodyPr/>
        <a:lstStyle/>
        <a:p>
          <a:endParaRPr lang="en-US"/>
        </a:p>
      </dgm:t>
    </dgm:pt>
    <dgm:pt modelId="{C9CA567A-CBF2-44B7-84FC-65C3731F2E35}" type="pres">
      <dgm:prSet presAssocID="{C5657609-3BD0-443B-8E92-9F221C69E75B}" presName="hierRoot2" presStyleCnt="0">
        <dgm:presLayoutVars>
          <dgm:hierBranch val="init"/>
        </dgm:presLayoutVars>
      </dgm:prSet>
      <dgm:spPr/>
    </dgm:pt>
    <dgm:pt modelId="{BDEF4FFF-AD60-4C34-A8C8-C1DB975CF22E}" type="pres">
      <dgm:prSet presAssocID="{C5657609-3BD0-443B-8E92-9F221C69E75B}" presName="rootComposite" presStyleCnt="0"/>
      <dgm:spPr/>
    </dgm:pt>
    <dgm:pt modelId="{F901789E-8A6C-4421-899F-3FA839535810}" type="pres">
      <dgm:prSet presAssocID="{C5657609-3BD0-443B-8E92-9F221C69E75B}" presName="rootText" presStyleLbl="node4" presStyleIdx="1" presStyleCnt="2" custLinFactNeighborX="-14754" custLinFactNeighborY="-2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46616-8113-4BAA-97E4-473FD779D3BD}" type="pres">
      <dgm:prSet presAssocID="{C5657609-3BD0-443B-8E92-9F221C69E75B}" presName="rootConnector" presStyleLbl="node4" presStyleIdx="1" presStyleCnt="2"/>
      <dgm:spPr/>
      <dgm:t>
        <a:bodyPr/>
        <a:lstStyle/>
        <a:p>
          <a:endParaRPr lang="en-US"/>
        </a:p>
      </dgm:t>
    </dgm:pt>
    <dgm:pt modelId="{58FD7D31-4F12-4459-95BC-D49158F77D71}" type="pres">
      <dgm:prSet presAssocID="{C5657609-3BD0-443B-8E92-9F221C69E75B}" presName="hierChild4" presStyleCnt="0"/>
      <dgm:spPr/>
    </dgm:pt>
    <dgm:pt modelId="{0BFD6BDF-EAD6-4079-B37E-A5B674AC348A}" type="pres">
      <dgm:prSet presAssocID="{C5657609-3BD0-443B-8E92-9F221C69E75B}" presName="hierChild5" presStyleCnt="0"/>
      <dgm:spPr/>
    </dgm:pt>
    <dgm:pt modelId="{CF66010B-30BD-44E0-93E1-903877FD49A4}" type="pres">
      <dgm:prSet presAssocID="{D3598B5E-6738-4A6B-9987-43921D3E61FD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44CED398-E0CC-475D-9674-26CD19037F7D}" type="pres">
      <dgm:prSet presAssocID="{4C9EB9AC-210E-48A9-9D96-BAE24C654FA8}" presName="hierRoot3" presStyleCnt="0">
        <dgm:presLayoutVars>
          <dgm:hierBranch val="init"/>
        </dgm:presLayoutVars>
      </dgm:prSet>
      <dgm:spPr/>
    </dgm:pt>
    <dgm:pt modelId="{B84B7453-A3D0-438B-94CF-BB74B8EEF50F}" type="pres">
      <dgm:prSet presAssocID="{4C9EB9AC-210E-48A9-9D96-BAE24C654FA8}" presName="rootComposite3" presStyleCnt="0"/>
      <dgm:spPr/>
    </dgm:pt>
    <dgm:pt modelId="{8D25A257-E689-4308-B0E5-834A7CC42DF3}" type="pres">
      <dgm:prSet presAssocID="{4C9EB9AC-210E-48A9-9D96-BAE24C654FA8}" presName="rootText3" presStyleLbl="asst4" presStyleIdx="0" presStyleCnt="2" custScaleY="76408" custLinFactNeighborX="-17502" custLinFactNeighborY="-3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2ACD4-E00B-434C-AD84-9189EDC1727A}" type="pres">
      <dgm:prSet presAssocID="{4C9EB9AC-210E-48A9-9D96-BAE24C654FA8}" presName="rootConnector3" presStyleLbl="asst4" presStyleIdx="0" presStyleCnt="2"/>
      <dgm:spPr/>
      <dgm:t>
        <a:bodyPr/>
        <a:lstStyle/>
        <a:p>
          <a:endParaRPr lang="en-US"/>
        </a:p>
      </dgm:t>
    </dgm:pt>
    <dgm:pt modelId="{81CC4EEC-9AD6-43EE-B851-C2991C0954EC}" type="pres">
      <dgm:prSet presAssocID="{4C9EB9AC-210E-48A9-9D96-BAE24C654FA8}" presName="hierChild6" presStyleCnt="0"/>
      <dgm:spPr/>
    </dgm:pt>
    <dgm:pt modelId="{810BE0E3-5135-4147-AAA2-83EAF6F4793A}" type="pres">
      <dgm:prSet presAssocID="{4C9EB9AC-210E-48A9-9D96-BAE24C654FA8}" presName="hierChild7" presStyleCnt="0"/>
      <dgm:spPr/>
    </dgm:pt>
    <dgm:pt modelId="{13EEA9F0-D257-420F-9139-5E9ED806D377}" type="pres">
      <dgm:prSet presAssocID="{7918D8CF-B39F-4EC2-864B-91A9099FE996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C815935B-69FB-4833-A574-790DA5760AA7}" type="pres">
      <dgm:prSet presAssocID="{D2FA22CC-517D-4250-8A67-F03EBE819ACE}" presName="hierRoot3" presStyleCnt="0">
        <dgm:presLayoutVars>
          <dgm:hierBranch val="init"/>
        </dgm:presLayoutVars>
      </dgm:prSet>
      <dgm:spPr/>
    </dgm:pt>
    <dgm:pt modelId="{CCA80857-A6F6-47FC-B9E9-76E3BE59EC9B}" type="pres">
      <dgm:prSet presAssocID="{D2FA22CC-517D-4250-8A67-F03EBE819ACE}" presName="rootComposite3" presStyleCnt="0"/>
      <dgm:spPr/>
    </dgm:pt>
    <dgm:pt modelId="{B6ED3B55-AB59-4B61-B7E9-C06A43E65290}" type="pres">
      <dgm:prSet presAssocID="{D2FA22CC-517D-4250-8A67-F03EBE819ACE}" presName="rootText3" presStyleLbl="asst4" presStyleIdx="1" presStyleCnt="2" custScaleY="76408" custLinFactNeighborX="-13545" custLinFactNeighborY="-3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13303-F96A-4CEE-BE73-5297DD6CB990}" type="pres">
      <dgm:prSet presAssocID="{D2FA22CC-517D-4250-8A67-F03EBE819ACE}" presName="rootConnector3" presStyleLbl="asst4" presStyleIdx="1" presStyleCnt="2"/>
      <dgm:spPr/>
      <dgm:t>
        <a:bodyPr/>
        <a:lstStyle/>
        <a:p>
          <a:endParaRPr lang="en-US"/>
        </a:p>
      </dgm:t>
    </dgm:pt>
    <dgm:pt modelId="{69F008F9-6C5B-43EF-9C3D-25AB3F8FC21B}" type="pres">
      <dgm:prSet presAssocID="{D2FA22CC-517D-4250-8A67-F03EBE819ACE}" presName="hierChild6" presStyleCnt="0"/>
      <dgm:spPr/>
    </dgm:pt>
    <dgm:pt modelId="{2615B2CE-6E23-4AE2-AB3D-71EDC0548B8B}" type="pres">
      <dgm:prSet presAssocID="{D2FA22CC-517D-4250-8A67-F03EBE819ACE}" presName="hierChild7" presStyleCnt="0"/>
      <dgm:spPr/>
    </dgm:pt>
    <dgm:pt modelId="{2FE6EE7A-61A8-484B-8CB3-38B233C8BD4C}" type="pres">
      <dgm:prSet presAssocID="{756C8750-B334-4624-80DD-B405D85DBDC9}" presName="hierChild5" presStyleCnt="0"/>
      <dgm:spPr/>
    </dgm:pt>
    <dgm:pt modelId="{9DD63A9E-BD6E-482C-B55D-9C10F1D7BEB7}" type="pres">
      <dgm:prSet presAssocID="{1946E8F9-0FA1-47A8-B0F2-31FADC59BC82}" presName="hierChild5" presStyleCnt="0"/>
      <dgm:spPr/>
    </dgm:pt>
    <dgm:pt modelId="{6332A680-351F-447A-A1D4-2EAB5C44B48A}" type="pres">
      <dgm:prSet presAssocID="{4F4028A7-442C-47F5-8815-026ADE72103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B4485CE-0DAF-4313-B7B8-A68F4C6E42D7}" type="pres">
      <dgm:prSet presAssocID="{07DC00BA-5809-49F6-93B2-EDA1542D80C6}" presName="hierRoot2" presStyleCnt="0">
        <dgm:presLayoutVars>
          <dgm:hierBranch val="init"/>
        </dgm:presLayoutVars>
      </dgm:prSet>
      <dgm:spPr/>
    </dgm:pt>
    <dgm:pt modelId="{1C0B61C0-C719-4639-9BE6-5DAD35B93628}" type="pres">
      <dgm:prSet presAssocID="{07DC00BA-5809-49F6-93B2-EDA1542D80C6}" presName="rootComposite" presStyleCnt="0"/>
      <dgm:spPr/>
    </dgm:pt>
    <dgm:pt modelId="{99B4D1F4-714D-4856-AC76-4454655D1FA7}" type="pres">
      <dgm:prSet presAssocID="{07DC00BA-5809-49F6-93B2-EDA1542D80C6}" presName="rootText" presStyleLbl="node2" presStyleIdx="1" presStyleCnt="2" custScaleX="114701" custLinFactNeighborX="-2195" custLinFactNeighborY="-27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35420-53B1-4E8F-A3BF-2DD64F120553}" type="pres">
      <dgm:prSet presAssocID="{07DC00BA-5809-49F6-93B2-EDA1542D80C6}" presName="rootConnector" presStyleLbl="node2" presStyleIdx="1" presStyleCnt="2"/>
      <dgm:spPr/>
      <dgm:t>
        <a:bodyPr/>
        <a:lstStyle/>
        <a:p>
          <a:endParaRPr lang="en-US"/>
        </a:p>
      </dgm:t>
    </dgm:pt>
    <dgm:pt modelId="{95899B4F-BCAD-432D-BA77-84ED073F494E}" type="pres">
      <dgm:prSet presAssocID="{07DC00BA-5809-49F6-93B2-EDA1542D80C6}" presName="hierChild4" presStyleCnt="0"/>
      <dgm:spPr/>
    </dgm:pt>
    <dgm:pt modelId="{149247C4-28D5-4719-BC40-0F5206529F5E}" type="pres">
      <dgm:prSet presAssocID="{96835D64-CADD-4F69-9778-D090AA63A90E}" presName="Name37" presStyleLbl="parChTrans1D3" presStyleIdx="1" presStyleCnt="5"/>
      <dgm:spPr/>
      <dgm:t>
        <a:bodyPr/>
        <a:lstStyle/>
        <a:p>
          <a:endParaRPr lang="en-US"/>
        </a:p>
      </dgm:t>
    </dgm:pt>
    <dgm:pt modelId="{679CD3A0-CB6C-44F8-BF2A-194F742B9F77}" type="pres">
      <dgm:prSet presAssocID="{7C159F41-55BE-49AF-83F3-BE54D6877E46}" presName="hierRoot2" presStyleCnt="0">
        <dgm:presLayoutVars>
          <dgm:hierBranch val="init"/>
        </dgm:presLayoutVars>
      </dgm:prSet>
      <dgm:spPr/>
    </dgm:pt>
    <dgm:pt modelId="{EC1511C2-2EA8-4BCE-AB9F-B8505F14658D}" type="pres">
      <dgm:prSet presAssocID="{7C159F41-55BE-49AF-83F3-BE54D6877E46}" presName="rootComposite" presStyleCnt="0"/>
      <dgm:spPr/>
    </dgm:pt>
    <dgm:pt modelId="{D4D4E13D-065E-402F-85C4-CC46A21EC637}" type="pres">
      <dgm:prSet presAssocID="{7C159F41-55BE-49AF-83F3-BE54D6877E46}" presName="rootText" presStyleLbl="node3" presStyleIdx="1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93D11-C083-47D8-AFD4-F1F32B1587FB}" type="pres">
      <dgm:prSet presAssocID="{7C159F41-55BE-49AF-83F3-BE54D6877E46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ED197-A6DF-4D47-9684-3A10078A0CD2}" type="pres">
      <dgm:prSet presAssocID="{7C159F41-55BE-49AF-83F3-BE54D6877E46}" presName="hierChild4" presStyleCnt="0"/>
      <dgm:spPr/>
    </dgm:pt>
    <dgm:pt modelId="{F2AE3D3D-0CEF-44C5-99F6-F31EF9448BC8}" type="pres">
      <dgm:prSet presAssocID="{7C159F41-55BE-49AF-83F3-BE54D6877E46}" presName="hierChild5" presStyleCnt="0"/>
      <dgm:spPr/>
    </dgm:pt>
    <dgm:pt modelId="{7BFECF98-C09A-4A2E-B80D-448C8F2D1F2A}" type="pres">
      <dgm:prSet presAssocID="{E278909C-EAF1-4D71-9E85-AFC801E5CA7A}" presName="Name37" presStyleLbl="parChTrans1D3" presStyleIdx="2" presStyleCnt="5"/>
      <dgm:spPr/>
      <dgm:t>
        <a:bodyPr/>
        <a:lstStyle/>
        <a:p>
          <a:endParaRPr lang="en-US"/>
        </a:p>
      </dgm:t>
    </dgm:pt>
    <dgm:pt modelId="{23686580-91B0-4438-902B-BE92678C5FA3}" type="pres">
      <dgm:prSet presAssocID="{C83B87F2-E38E-4CF3-BB3F-93039DE8490A}" presName="hierRoot2" presStyleCnt="0">
        <dgm:presLayoutVars>
          <dgm:hierBranch val="init"/>
        </dgm:presLayoutVars>
      </dgm:prSet>
      <dgm:spPr/>
    </dgm:pt>
    <dgm:pt modelId="{4AEE583B-5631-4AC7-B4DE-20F078E5E708}" type="pres">
      <dgm:prSet presAssocID="{C83B87F2-E38E-4CF3-BB3F-93039DE8490A}" presName="rootComposite" presStyleCnt="0"/>
      <dgm:spPr/>
    </dgm:pt>
    <dgm:pt modelId="{40E873B5-CAB1-48F1-896B-A0AC9815D168}" type="pres">
      <dgm:prSet presAssocID="{C83B87F2-E38E-4CF3-BB3F-93039DE8490A}" presName="rootText" presStyleLbl="node3" presStyleIdx="2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58EF04-B9BB-4CF9-809C-18BB942889B0}" type="pres">
      <dgm:prSet presAssocID="{C83B87F2-E38E-4CF3-BB3F-93039DE8490A}" presName="rootConnector" presStyleLbl="node3" presStyleIdx="2" presStyleCnt="5"/>
      <dgm:spPr/>
      <dgm:t>
        <a:bodyPr/>
        <a:lstStyle/>
        <a:p>
          <a:endParaRPr lang="en-US"/>
        </a:p>
      </dgm:t>
    </dgm:pt>
    <dgm:pt modelId="{C3507430-AFFC-4FF8-8866-B12587011B46}" type="pres">
      <dgm:prSet presAssocID="{C83B87F2-E38E-4CF3-BB3F-93039DE8490A}" presName="hierChild4" presStyleCnt="0"/>
      <dgm:spPr/>
    </dgm:pt>
    <dgm:pt modelId="{813750A8-67B4-4951-A569-B935BF2179CC}" type="pres">
      <dgm:prSet presAssocID="{C83B87F2-E38E-4CF3-BB3F-93039DE8490A}" presName="hierChild5" presStyleCnt="0"/>
      <dgm:spPr/>
    </dgm:pt>
    <dgm:pt modelId="{5B73BB70-BC01-4F46-BF82-290BB84C40DB}" type="pres">
      <dgm:prSet presAssocID="{DF780609-6894-41CB-85BB-6FC7DD86067D}" presName="Name37" presStyleLbl="parChTrans1D3" presStyleIdx="3" presStyleCnt="5"/>
      <dgm:spPr/>
      <dgm:t>
        <a:bodyPr/>
        <a:lstStyle/>
        <a:p>
          <a:endParaRPr lang="en-US"/>
        </a:p>
      </dgm:t>
    </dgm:pt>
    <dgm:pt modelId="{B1631DA7-C4E0-435F-BF91-F8996F3EB47A}" type="pres">
      <dgm:prSet presAssocID="{1959675B-DF91-4D01-83EA-01B7BF597396}" presName="hierRoot2" presStyleCnt="0">
        <dgm:presLayoutVars>
          <dgm:hierBranch val="init"/>
        </dgm:presLayoutVars>
      </dgm:prSet>
      <dgm:spPr/>
    </dgm:pt>
    <dgm:pt modelId="{DA053F0D-CABC-4D7E-AE14-58CC6ADA87BC}" type="pres">
      <dgm:prSet presAssocID="{1959675B-DF91-4D01-83EA-01B7BF597396}" presName="rootComposite" presStyleCnt="0"/>
      <dgm:spPr/>
    </dgm:pt>
    <dgm:pt modelId="{86931A8E-8523-4B06-A855-87ED8B59EA6E}" type="pres">
      <dgm:prSet presAssocID="{1959675B-DF91-4D01-83EA-01B7BF597396}" presName="rootText" presStyleLbl="node3" presStyleIdx="3" presStyleCnt="5" custScaleX="11162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B126E-0F4D-47B9-A1AE-08CCB9FC7735}" type="pres">
      <dgm:prSet presAssocID="{1959675B-DF91-4D01-83EA-01B7BF597396}" presName="rootConnector" presStyleLbl="node3" presStyleIdx="3" presStyleCnt="5"/>
      <dgm:spPr/>
      <dgm:t>
        <a:bodyPr/>
        <a:lstStyle/>
        <a:p>
          <a:endParaRPr lang="en-US"/>
        </a:p>
      </dgm:t>
    </dgm:pt>
    <dgm:pt modelId="{4BFEB0A3-23E0-40DC-9058-E810AA0ACA9B}" type="pres">
      <dgm:prSet presAssocID="{1959675B-DF91-4D01-83EA-01B7BF597396}" presName="hierChild4" presStyleCnt="0"/>
      <dgm:spPr/>
    </dgm:pt>
    <dgm:pt modelId="{49946A6E-23C6-40AF-931B-F0343B11C950}" type="pres">
      <dgm:prSet presAssocID="{1959675B-DF91-4D01-83EA-01B7BF597396}" presName="hierChild5" presStyleCnt="0"/>
      <dgm:spPr/>
    </dgm:pt>
    <dgm:pt modelId="{D785A983-A450-4C7F-987F-B78EBF21A58C}" type="pres">
      <dgm:prSet presAssocID="{8282D391-6230-4687-8F36-2B6F373DF53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2A358BFF-2495-4D48-96A7-855B2EBF1136}" type="pres">
      <dgm:prSet presAssocID="{6BBE10AD-7A81-44F2-9531-72CA38B970C4}" presName="hierRoot2" presStyleCnt="0">
        <dgm:presLayoutVars>
          <dgm:hierBranch val="init"/>
        </dgm:presLayoutVars>
      </dgm:prSet>
      <dgm:spPr/>
    </dgm:pt>
    <dgm:pt modelId="{4B542BD5-4713-474A-9C72-70E98166BE28}" type="pres">
      <dgm:prSet presAssocID="{6BBE10AD-7A81-44F2-9531-72CA38B970C4}" presName="rootComposite" presStyleCnt="0"/>
      <dgm:spPr/>
    </dgm:pt>
    <dgm:pt modelId="{CEF7D21E-C374-4D3F-99D4-B2A63810C56C}" type="pres">
      <dgm:prSet presAssocID="{6BBE10AD-7A81-44F2-9531-72CA38B970C4}" presName="rootText" presStyleLbl="node3" presStyleIdx="4" presStyleCnt="5" custScaleX="113161" custScaleY="61709" custLinFactNeighborX="13232" custLinFactNeighborY="-14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F70C1-15B2-4AD8-9B6B-4CB0581FD95F}" type="pres">
      <dgm:prSet presAssocID="{6BBE10AD-7A81-44F2-9531-72CA38B970C4}" presName="rootConnector" presStyleLbl="node3" presStyleIdx="4" presStyleCnt="5"/>
      <dgm:spPr/>
      <dgm:t>
        <a:bodyPr/>
        <a:lstStyle/>
        <a:p>
          <a:endParaRPr lang="en-US"/>
        </a:p>
      </dgm:t>
    </dgm:pt>
    <dgm:pt modelId="{ADFE7EEB-2EA6-4BDC-B948-C9C8CB1474AE}" type="pres">
      <dgm:prSet presAssocID="{6BBE10AD-7A81-44F2-9531-72CA38B970C4}" presName="hierChild4" presStyleCnt="0"/>
      <dgm:spPr/>
    </dgm:pt>
    <dgm:pt modelId="{83687902-5276-4F28-AC45-7EFD2BF0A309}" type="pres">
      <dgm:prSet presAssocID="{6BBE10AD-7A81-44F2-9531-72CA38B970C4}" presName="hierChild5" presStyleCnt="0"/>
      <dgm:spPr/>
    </dgm:pt>
    <dgm:pt modelId="{EB30642D-DA74-4990-88EA-26E48A7E6A94}" type="pres">
      <dgm:prSet presAssocID="{07DC00BA-5809-49F6-93B2-EDA1542D80C6}" presName="hierChild5" presStyleCnt="0"/>
      <dgm:spPr/>
    </dgm:pt>
    <dgm:pt modelId="{CD47D49F-AF93-4B57-883F-8E149994177C}" type="pres">
      <dgm:prSet presAssocID="{78BFEF40-6379-47AC-9975-40EF060F895A}" presName="hierChild3" presStyleCnt="0"/>
      <dgm:spPr/>
    </dgm:pt>
  </dgm:ptLst>
  <dgm:cxnLst>
    <dgm:cxn modelId="{5A034BF8-3AA3-4980-8D32-1C5FBA2B9F55}" type="presOf" srcId="{78BFEF40-6379-47AC-9975-40EF060F895A}" destId="{9FECADF9-7E95-47CF-A588-4D95C407050F}" srcOrd="0" destOrd="0" presId="urn:microsoft.com/office/officeart/2005/8/layout/orgChart1"/>
    <dgm:cxn modelId="{EDDB0892-3223-46EF-B3A0-AEDB8690A469}" type="presOf" srcId="{1946E8F9-0FA1-47A8-B0F2-31FADC59BC82}" destId="{549C26C3-D98C-44E2-B551-E7369EE6AA60}" srcOrd="1" destOrd="0" presId="urn:microsoft.com/office/officeart/2005/8/layout/orgChart1"/>
    <dgm:cxn modelId="{C423FED3-3A19-4EC6-BFAC-B1B04FAFE2DF}" type="presOf" srcId="{07DC00BA-5809-49F6-93B2-EDA1542D80C6}" destId="{07B35420-53B1-4E8F-A3BF-2DD64F120553}" srcOrd="1" destOrd="0" presId="urn:microsoft.com/office/officeart/2005/8/layout/orgChart1"/>
    <dgm:cxn modelId="{31351A16-AD1B-4370-9D3D-F959D08C1C44}" type="presOf" srcId="{1959675B-DF91-4D01-83EA-01B7BF597396}" destId="{CA2B126E-0F4D-47B9-A1AE-08CCB9FC7735}" srcOrd="1" destOrd="0" presId="urn:microsoft.com/office/officeart/2005/8/layout/orgChart1"/>
    <dgm:cxn modelId="{81B3411B-DE04-4B41-938E-12F2EA211226}" type="presOf" srcId="{D2FA22CC-517D-4250-8A67-F03EBE819ACE}" destId="{B6ED3B55-AB59-4B61-B7E9-C06A43E65290}" srcOrd="0" destOrd="0" presId="urn:microsoft.com/office/officeart/2005/8/layout/orgChart1"/>
    <dgm:cxn modelId="{DB3EB32E-FCC8-40F7-BDBD-13D7A926A9F9}" srcId="{07DC00BA-5809-49F6-93B2-EDA1542D80C6}" destId="{7C159F41-55BE-49AF-83F3-BE54D6877E46}" srcOrd="0" destOrd="0" parTransId="{96835D64-CADD-4F69-9778-D090AA63A90E}" sibTransId="{C0F4F5C4-CD55-4B42-8B44-9A5ED200152F}"/>
    <dgm:cxn modelId="{A7EF052C-D777-4BE5-B730-84FE3C8F5153}" type="presOf" srcId="{4C9EB9AC-210E-48A9-9D96-BAE24C654FA8}" destId="{8D25A257-E689-4308-B0E5-834A7CC42DF3}" srcOrd="0" destOrd="0" presId="urn:microsoft.com/office/officeart/2005/8/layout/orgChart1"/>
    <dgm:cxn modelId="{8CF4A38E-CF85-4039-99AB-7CF7440868ED}" type="presOf" srcId="{4F4028A7-442C-47F5-8815-026ADE721039}" destId="{6332A680-351F-447A-A1D4-2EAB5C44B48A}" srcOrd="0" destOrd="0" presId="urn:microsoft.com/office/officeart/2005/8/layout/orgChart1"/>
    <dgm:cxn modelId="{17EAEEFA-2210-496E-BCCF-B7F3B8E8CE0E}" type="presOf" srcId="{C5657609-3BD0-443B-8E92-9F221C69E75B}" destId="{39846616-8113-4BAA-97E4-473FD779D3BD}" srcOrd="1" destOrd="0" presId="urn:microsoft.com/office/officeart/2005/8/layout/orgChart1"/>
    <dgm:cxn modelId="{DB7984C3-714E-41BC-89EE-53ACAE751312}" srcId="{70B0F600-FC7A-43B5-9797-BBFA4ED4D124}" destId="{78BFEF40-6379-47AC-9975-40EF060F895A}" srcOrd="0" destOrd="0" parTransId="{8806BF0D-F73B-445A-AC22-FE41FF2A8D5D}" sibTransId="{81DD7D1A-ADD0-426A-B899-F6AAE713DDBF}"/>
    <dgm:cxn modelId="{50F8ACA9-48B7-49CA-9983-AF8193E5650D}" srcId="{756C8750-B334-4624-80DD-B405D85DBDC9}" destId="{10D3CB78-514D-4414-AB38-90EC86067DDC}" srcOrd="0" destOrd="0" parTransId="{39D78A4B-9B86-4224-87A1-8F2A080AB3A1}" sibTransId="{C62E4FC9-E103-4979-B7A6-A6123FFDD880}"/>
    <dgm:cxn modelId="{AFE5AD59-922B-418B-BFDB-42C9D4B17CDF}" type="presOf" srcId="{756C8750-B334-4624-80DD-B405D85DBDC9}" destId="{23641266-A2E3-4545-8C64-7B225065D0A7}" srcOrd="1" destOrd="0" presId="urn:microsoft.com/office/officeart/2005/8/layout/orgChart1"/>
    <dgm:cxn modelId="{0D259AFE-43E2-421F-96EF-D006E613F863}" srcId="{C5657609-3BD0-443B-8E92-9F221C69E75B}" destId="{4C9EB9AC-210E-48A9-9D96-BAE24C654FA8}" srcOrd="0" destOrd="0" parTransId="{D3598B5E-6738-4A6B-9987-43921D3E61FD}" sibTransId="{C184708B-F241-47AD-9F3A-280FA2805D33}"/>
    <dgm:cxn modelId="{F530420F-1614-4DA2-9804-B230D5150F27}" type="presOf" srcId="{07DC00BA-5809-49F6-93B2-EDA1542D80C6}" destId="{99B4D1F4-714D-4856-AC76-4454655D1FA7}" srcOrd="0" destOrd="0" presId="urn:microsoft.com/office/officeart/2005/8/layout/orgChart1"/>
    <dgm:cxn modelId="{B1C38515-D9A5-4F72-A45A-98543678CEFD}" srcId="{07DC00BA-5809-49F6-93B2-EDA1542D80C6}" destId="{C83B87F2-E38E-4CF3-BB3F-93039DE8490A}" srcOrd="1" destOrd="0" parTransId="{E278909C-EAF1-4D71-9E85-AFC801E5CA7A}" sibTransId="{48DDF898-6B29-4371-8AC8-FA5A68B1C4F9}"/>
    <dgm:cxn modelId="{1F398B81-548E-46BC-BBFB-774CB163770E}" type="presOf" srcId="{8282D391-6230-4687-8F36-2B6F373DF531}" destId="{D785A983-A450-4C7F-987F-B78EBF21A58C}" srcOrd="0" destOrd="0" presId="urn:microsoft.com/office/officeart/2005/8/layout/orgChart1"/>
    <dgm:cxn modelId="{78C36BE5-AA9A-4914-A04A-A5AA1342AF7B}" srcId="{78BFEF40-6379-47AC-9975-40EF060F895A}" destId="{1946E8F9-0FA1-47A8-B0F2-31FADC59BC82}" srcOrd="0" destOrd="0" parTransId="{D9EAE2C8-5558-44B2-823D-A626840CA876}" sibTransId="{A4C9A8B2-4994-4BFB-A420-B4C3345CF43E}"/>
    <dgm:cxn modelId="{836CC0BF-A842-4D6A-A96A-DE15477E7299}" type="presOf" srcId="{7C159F41-55BE-49AF-83F3-BE54D6877E46}" destId="{D4D4E13D-065E-402F-85C4-CC46A21EC637}" srcOrd="0" destOrd="0" presId="urn:microsoft.com/office/officeart/2005/8/layout/orgChart1"/>
    <dgm:cxn modelId="{6F321B5D-1BEE-412A-8354-61A6E96C686E}" type="presOf" srcId="{C83B87F2-E38E-4CF3-BB3F-93039DE8490A}" destId="{0D58EF04-B9BB-4CF9-809C-18BB942889B0}" srcOrd="1" destOrd="0" presId="urn:microsoft.com/office/officeart/2005/8/layout/orgChart1"/>
    <dgm:cxn modelId="{B9EC0B38-1619-4D71-AF70-4DB8340333DC}" type="presOf" srcId="{70B0F600-FC7A-43B5-9797-BBFA4ED4D124}" destId="{D1829970-8C62-4F23-86E1-28F9A2556083}" srcOrd="0" destOrd="0" presId="urn:microsoft.com/office/officeart/2005/8/layout/orgChart1"/>
    <dgm:cxn modelId="{BB2577B5-5915-41B8-BB77-1923824690E6}" type="presOf" srcId="{1946E8F9-0FA1-47A8-B0F2-31FADC59BC82}" destId="{D7866142-63A2-4679-917F-CBAF5B8137AA}" srcOrd="0" destOrd="0" presId="urn:microsoft.com/office/officeart/2005/8/layout/orgChart1"/>
    <dgm:cxn modelId="{17926C4B-2648-401C-9369-022C53783AE2}" type="presOf" srcId="{10D3CB78-514D-4414-AB38-90EC86067DDC}" destId="{D0286797-3CA1-4BA9-830C-2B4E2ECAAFA7}" srcOrd="1" destOrd="0" presId="urn:microsoft.com/office/officeart/2005/8/layout/orgChart1"/>
    <dgm:cxn modelId="{287A366E-991C-4B02-AAFD-1DCEEB3755F9}" type="presOf" srcId="{C83B87F2-E38E-4CF3-BB3F-93039DE8490A}" destId="{40E873B5-CAB1-48F1-896B-A0AC9815D168}" srcOrd="0" destOrd="0" presId="urn:microsoft.com/office/officeart/2005/8/layout/orgChart1"/>
    <dgm:cxn modelId="{18A88CF1-67AC-4C63-9BB6-9EC79C2D60DE}" type="presOf" srcId="{7918D8CF-B39F-4EC2-864B-91A9099FE996}" destId="{13EEA9F0-D257-420F-9139-5E9ED806D377}" srcOrd="0" destOrd="0" presId="urn:microsoft.com/office/officeart/2005/8/layout/orgChart1"/>
    <dgm:cxn modelId="{C5C7E602-71F3-4862-8C64-F7C7137911A7}" type="presOf" srcId="{BD81D57B-A17E-4FDC-AA07-88F4555E68BB}" destId="{1F4F5E54-5A05-4F52-B7E3-A92EC7E15D64}" srcOrd="0" destOrd="0" presId="urn:microsoft.com/office/officeart/2005/8/layout/orgChart1"/>
    <dgm:cxn modelId="{8DDDAEEC-734C-479A-AC84-8EF20C16C917}" type="presOf" srcId="{10D3CB78-514D-4414-AB38-90EC86067DDC}" destId="{35DF5668-A009-4764-819C-650655894F7B}" srcOrd="0" destOrd="0" presId="urn:microsoft.com/office/officeart/2005/8/layout/orgChart1"/>
    <dgm:cxn modelId="{FE28C28A-FA92-42D1-AEDD-15886552D659}" type="presOf" srcId="{96835D64-CADD-4F69-9778-D090AA63A90E}" destId="{149247C4-28D5-4719-BC40-0F5206529F5E}" srcOrd="0" destOrd="0" presId="urn:microsoft.com/office/officeart/2005/8/layout/orgChart1"/>
    <dgm:cxn modelId="{CC43C59D-3704-4C37-B550-F51939260039}" type="presOf" srcId="{C5657609-3BD0-443B-8E92-9F221C69E75B}" destId="{F901789E-8A6C-4421-899F-3FA839535810}" srcOrd="0" destOrd="0" presId="urn:microsoft.com/office/officeart/2005/8/layout/orgChart1"/>
    <dgm:cxn modelId="{71A1AC71-99F1-4CFC-B3FD-ECF44FB93131}" type="presOf" srcId="{F3AB45FD-C107-40AE-98E6-7335FAA6DBC6}" destId="{441CC15F-6A92-4836-BE65-FD69E47F5957}" srcOrd="0" destOrd="0" presId="urn:microsoft.com/office/officeart/2005/8/layout/orgChart1"/>
    <dgm:cxn modelId="{BCCDA733-7A1B-413D-85FC-4199DA92A6F8}" type="presOf" srcId="{D3598B5E-6738-4A6B-9987-43921D3E61FD}" destId="{CF66010B-30BD-44E0-93E1-903877FD49A4}" srcOrd="0" destOrd="0" presId="urn:microsoft.com/office/officeart/2005/8/layout/orgChart1"/>
    <dgm:cxn modelId="{39EE59CC-04F8-4AFD-BDC4-293BE06BD582}" type="presOf" srcId="{DF780609-6894-41CB-85BB-6FC7DD86067D}" destId="{5B73BB70-BC01-4F46-BF82-290BB84C40DB}" srcOrd="0" destOrd="0" presId="urn:microsoft.com/office/officeart/2005/8/layout/orgChart1"/>
    <dgm:cxn modelId="{EDCFF91B-51D5-48F2-A4A1-2B65643694E1}" srcId="{07DC00BA-5809-49F6-93B2-EDA1542D80C6}" destId="{6BBE10AD-7A81-44F2-9531-72CA38B970C4}" srcOrd="3" destOrd="0" parTransId="{8282D391-6230-4687-8F36-2B6F373DF531}" sibTransId="{8C870D3E-87A5-44E5-A9BC-543442CBC511}"/>
    <dgm:cxn modelId="{6BBF0325-395B-431D-8A72-6FEB6344C913}" type="presOf" srcId="{4C9EB9AC-210E-48A9-9D96-BAE24C654FA8}" destId="{A8B2ACD4-E00B-434C-AD84-9189EDC1727A}" srcOrd="1" destOrd="0" presId="urn:microsoft.com/office/officeart/2005/8/layout/orgChart1"/>
    <dgm:cxn modelId="{83B67C82-A4D3-4755-90A3-D9960FC4BC6C}" srcId="{756C8750-B334-4624-80DD-B405D85DBDC9}" destId="{C5657609-3BD0-443B-8E92-9F221C69E75B}" srcOrd="1" destOrd="0" parTransId="{BD81D57B-A17E-4FDC-AA07-88F4555E68BB}" sibTransId="{9BDAC0FE-C70F-4360-B81A-65C03C14BEFE}"/>
    <dgm:cxn modelId="{CC1E314D-D8B6-4E5E-A286-0C6C3393C475}" type="presOf" srcId="{1959675B-DF91-4D01-83EA-01B7BF597396}" destId="{86931A8E-8523-4B06-A855-87ED8B59EA6E}" srcOrd="0" destOrd="0" presId="urn:microsoft.com/office/officeart/2005/8/layout/orgChart1"/>
    <dgm:cxn modelId="{69AF8161-EFA2-4557-B93C-93B8BE199520}" type="presOf" srcId="{D9EAE2C8-5558-44B2-823D-A626840CA876}" destId="{601DB390-7FC1-405C-B29D-F58B8CA3EE91}" srcOrd="0" destOrd="0" presId="urn:microsoft.com/office/officeart/2005/8/layout/orgChart1"/>
    <dgm:cxn modelId="{5D6DA358-1EEC-4182-A048-FD76A74329D0}" type="presOf" srcId="{D2FA22CC-517D-4250-8A67-F03EBE819ACE}" destId="{21C13303-F96A-4CEE-BE73-5297DD6CB990}" srcOrd="1" destOrd="0" presId="urn:microsoft.com/office/officeart/2005/8/layout/orgChart1"/>
    <dgm:cxn modelId="{9D07A003-43A6-4940-9703-E5B6F43F240B}" type="presOf" srcId="{7C159F41-55BE-49AF-83F3-BE54D6877E46}" destId="{59D93D11-C083-47D8-AFD4-F1F32B1587FB}" srcOrd="1" destOrd="0" presId="urn:microsoft.com/office/officeart/2005/8/layout/orgChart1"/>
    <dgm:cxn modelId="{D0622C54-D5F0-422B-852D-065CC5F37303}" type="presOf" srcId="{6BBE10AD-7A81-44F2-9531-72CA38B970C4}" destId="{340F70C1-15B2-4AD8-9B6B-4CB0581FD95F}" srcOrd="1" destOrd="0" presId="urn:microsoft.com/office/officeart/2005/8/layout/orgChart1"/>
    <dgm:cxn modelId="{C854793A-D1DC-4CCC-810E-F8C0F2C0386B}" type="presOf" srcId="{78BFEF40-6379-47AC-9975-40EF060F895A}" destId="{B59E8CCD-6FBE-4328-9FC8-C6F647ABBCB5}" srcOrd="1" destOrd="0" presId="urn:microsoft.com/office/officeart/2005/8/layout/orgChart1"/>
    <dgm:cxn modelId="{63D9F0D1-4812-43BD-908F-F03274053CDC}" type="presOf" srcId="{E278909C-EAF1-4D71-9E85-AFC801E5CA7A}" destId="{7BFECF98-C09A-4A2E-B80D-448C8F2D1F2A}" srcOrd="0" destOrd="0" presId="urn:microsoft.com/office/officeart/2005/8/layout/orgChart1"/>
    <dgm:cxn modelId="{5AB33B28-43F2-4CFE-9565-6176BE1CD7AC}" type="presOf" srcId="{39D78A4B-9B86-4224-87A1-8F2A080AB3A1}" destId="{E08951C7-4EF7-46E7-8DD2-DC1704D5E8F1}" srcOrd="0" destOrd="0" presId="urn:microsoft.com/office/officeart/2005/8/layout/orgChart1"/>
    <dgm:cxn modelId="{FBB696A7-2D7A-45B4-AFF2-7E591DD03272}" srcId="{78BFEF40-6379-47AC-9975-40EF060F895A}" destId="{07DC00BA-5809-49F6-93B2-EDA1542D80C6}" srcOrd="1" destOrd="0" parTransId="{4F4028A7-442C-47F5-8815-026ADE721039}" sibTransId="{8D7DD69B-ED5F-43EC-B69B-7488EB693F8B}"/>
    <dgm:cxn modelId="{E407A7F0-20EF-4EFE-81E7-72ED39A66453}" srcId="{07DC00BA-5809-49F6-93B2-EDA1542D80C6}" destId="{1959675B-DF91-4D01-83EA-01B7BF597396}" srcOrd="2" destOrd="0" parTransId="{DF780609-6894-41CB-85BB-6FC7DD86067D}" sibTransId="{919970F6-EA26-4B0C-BDAE-F935A3388AD8}"/>
    <dgm:cxn modelId="{3EBDE0D5-DFA5-46AE-9663-A731C55BC9F6}" srcId="{C5657609-3BD0-443B-8E92-9F221C69E75B}" destId="{D2FA22CC-517D-4250-8A67-F03EBE819ACE}" srcOrd="1" destOrd="0" parTransId="{7918D8CF-B39F-4EC2-864B-91A9099FE996}" sibTransId="{9B8AA0FE-CF58-474B-B530-8E1701DBFC26}"/>
    <dgm:cxn modelId="{8861F649-24EB-4392-A8A6-495690AA3AAF}" type="presOf" srcId="{6BBE10AD-7A81-44F2-9531-72CA38B970C4}" destId="{CEF7D21E-C374-4D3F-99D4-B2A63810C56C}" srcOrd="0" destOrd="0" presId="urn:microsoft.com/office/officeart/2005/8/layout/orgChart1"/>
    <dgm:cxn modelId="{DBAC6C06-0624-4364-A24E-A6DAA2C3A823}" srcId="{1946E8F9-0FA1-47A8-B0F2-31FADC59BC82}" destId="{756C8750-B334-4624-80DD-B405D85DBDC9}" srcOrd="0" destOrd="0" parTransId="{F3AB45FD-C107-40AE-98E6-7335FAA6DBC6}" sibTransId="{D6B9B9AC-540C-4073-AC2E-B027CBF33902}"/>
    <dgm:cxn modelId="{6CFDFCB7-A26A-4D28-BD75-C3368AA9379D}" type="presOf" srcId="{756C8750-B334-4624-80DD-B405D85DBDC9}" destId="{304DD043-7A18-45EB-8612-9F10311E2825}" srcOrd="0" destOrd="0" presId="urn:microsoft.com/office/officeart/2005/8/layout/orgChart1"/>
    <dgm:cxn modelId="{65DC7576-F76B-4DCC-AA28-45C012894B17}" type="presParOf" srcId="{D1829970-8C62-4F23-86E1-28F9A2556083}" destId="{C26F45AA-D3AE-42B2-B068-A2492B4BAA31}" srcOrd="0" destOrd="0" presId="urn:microsoft.com/office/officeart/2005/8/layout/orgChart1"/>
    <dgm:cxn modelId="{AA6395B1-2A03-43F8-A95B-221C602F0010}" type="presParOf" srcId="{C26F45AA-D3AE-42B2-B068-A2492B4BAA31}" destId="{79087D81-C216-4AE4-B59A-765A64F2ACA7}" srcOrd="0" destOrd="0" presId="urn:microsoft.com/office/officeart/2005/8/layout/orgChart1"/>
    <dgm:cxn modelId="{BC03549C-E4E8-490D-B028-A86B22177E9C}" type="presParOf" srcId="{79087D81-C216-4AE4-B59A-765A64F2ACA7}" destId="{9FECADF9-7E95-47CF-A588-4D95C407050F}" srcOrd="0" destOrd="0" presId="urn:microsoft.com/office/officeart/2005/8/layout/orgChart1"/>
    <dgm:cxn modelId="{03168F34-F685-4896-86CE-0F96C6DD54C6}" type="presParOf" srcId="{79087D81-C216-4AE4-B59A-765A64F2ACA7}" destId="{B59E8CCD-6FBE-4328-9FC8-C6F647ABBCB5}" srcOrd="1" destOrd="0" presId="urn:microsoft.com/office/officeart/2005/8/layout/orgChart1"/>
    <dgm:cxn modelId="{51BFB1D5-99D4-46F8-8D15-0FE615B5C786}" type="presParOf" srcId="{C26F45AA-D3AE-42B2-B068-A2492B4BAA31}" destId="{A7111FF8-CB84-4EEF-B4E7-312F1C378928}" srcOrd="1" destOrd="0" presId="urn:microsoft.com/office/officeart/2005/8/layout/orgChart1"/>
    <dgm:cxn modelId="{B10B4F1D-967E-4058-A2F0-1D7F65712D03}" type="presParOf" srcId="{A7111FF8-CB84-4EEF-B4E7-312F1C378928}" destId="{601DB390-7FC1-405C-B29D-F58B8CA3EE91}" srcOrd="0" destOrd="0" presId="urn:microsoft.com/office/officeart/2005/8/layout/orgChart1"/>
    <dgm:cxn modelId="{A7965DAC-A392-47DC-BB14-E99E677EC85E}" type="presParOf" srcId="{A7111FF8-CB84-4EEF-B4E7-312F1C378928}" destId="{EDDBE9E7-E15B-4EC0-8623-3399E9599E67}" srcOrd="1" destOrd="0" presId="urn:microsoft.com/office/officeart/2005/8/layout/orgChart1"/>
    <dgm:cxn modelId="{9A8329ED-2E57-49C4-8C6F-F54334C7E1C3}" type="presParOf" srcId="{EDDBE9E7-E15B-4EC0-8623-3399E9599E67}" destId="{B8F940F0-804A-47B6-85F7-2D3C71501DC9}" srcOrd="0" destOrd="0" presId="urn:microsoft.com/office/officeart/2005/8/layout/orgChart1"/>
    <dgm:cxn modelId="{1E99F552-E98E-44BF-B108-CF2EC258539A}" type="presParOf" srcId="{B8F940F0-804A-47B6-85F7-2D3C71501DC9}" destId="{D7866142-63A2-4679-917F-CBAF5B8137AA}" srcOrd="0" destOrd="0" presId="urn:microsoft.com/office/officeart/2005/8/layout/orgChart1"/>
    <dgm:cxn modelId="{E503309F-F791-4278-A60F-569699AED56A}" type="presParOf" srcId="{B8F940F0-804A-47B6-85F7-2D3C71501DC9}" destId="{549C26C3-D98C-44E2-B551-E7369EE6AA60}" srcOrd="1" destOrd="0" presId="urn:microsoft.com/office/officeart/2005/8/layout/orgChart1"/>
    <dgm:cxn modelId="{E21EADDF-934A-4F56-B20E-1CE463FD4350}" type="presParOf" srcId="{EDDBE9E7-E15B-4EC0-8623-3399E9599E67}" destId="{A2D2E22C-C8EE-471D-9DC5-7123D33419B1}" srcOrd="1" destOrd="0" presId="urn:microsoft.com/office/officeart/2005/8/layout/orgChart1"/>
    <dgm:cxn modelId="{FDF353BC-1E8D-4385-82B0-6F15E01BF040}" type="presParOf" srcId="{A2D2E22C-C8EE-471D-9DC5-7123D33419B1}" destId="{441CC15F-6A92-4836-BE65-FD69E47F5957}" srcOrd="0" destOrd="0" presId="urn:microsoft.com/office/officeart/2005/8/layout/orgChart1"/>
    <dgm:cxn modelId="{B83AA9DD-7CD9-4F25-8703-D3DD92F0BC72}" type="presParOf" srcId="{A2D2E22C-C8EE-471D-9DC5-7123D33419B1}" destId="{131B75E5-A5D8-421E-B0C6-D86F2FCA2794}" srcOrd="1" destOrd="0" presId="urn:microsoft.com/office/officeart/2005/8/layout/orgChart1"/>
    <dgm:cxn modelId="{F7EC003C-6785-410D-86B3-E8EFA14D77F9}" type="presParOf" srcId="{131B75E5-A5D8-421E-B0C6-D86F2FCA2794}" destId="{24BB26E7-2A95-4461-B3DF-5F79179A9B3A}" srcOrd="0" destOrd="0" presId="urn:microsoft.com/office/officeart/2005/8/layout/orgChart1"/>
    <dgm:cxn modelId="{4C112C61-04D7-419C-BC5B-EE704843435A}" type="presParOf" srcId="{24BB26E7-2A95-4461-B3DF-5F79179A9B3A}" destId="{304DD043-7A18-45EB-8612-9F10311E2825}" srcOrd="0" destOrd="0" presId="urn:microsoft.com/office/officeart/2005/8/layout/orgChart1"/>
    <dgm:cxn modelId="{65427F93-7403-4752-A867-C65E33EA79F8}" type="presParOf" srcId="{24BB26E7-2A95-4461-B3DF-5F79179A9B3A}" destId="{23641266-A2E3-4545-8C64-7B225065D0A7}" srcOrd="1" destOrd="0" presId="urn:microsoft.com/office/officeart/2005/8/layout/orgChart1"/>
    <dgm:cxn modelId="{6DD67068-E1C5-4EA4-8CCE-9AF9491FB0C9}" type="presParOf" srcId="{131B75E5-A5D8-421E-B0C6-D86F2FCA2794}" destId="{54104C5E-6C22-4E83-8EAF-DA2FCBDFA3AC}" srcOrd="1" destOrd="0" presId="urn:microsoft.com/office/officeart/2005/8/layout/orgChart1"/>
    <dgm:cxn modelId="{E00E0B93-8B49-40FC-AC91-598A87ACB7D7}" type="presParOf" srcId="{54104C5E-6C22-4E83-8EAF-DA2FCBDFA3AC}" destId="{E08951C7-4EF7-46E7-8DD2-DC1704D5E8F1}" srcOrd="0" destOrd="0" presId="urn:microsoft.com/office/officeart/2005/8/layout/orgChart1"/>
    <dgm:cxn modelId="{D89B6CFB-9761-4581-A50F-D0B47A5762EF}" type="presParOf" srcId="{54104C5E-6C22-4E83-8EAF-DA2FCBDFA3AC}" destId="{62941FEB-0B6C-4953-996D-6407021E56C5}" srcOrd="1" destOrd="0" presId="urn:microsoft.com/office/officeart/2005/8/layout/orgChart1"/>
    <dgm:cxn modelId="{F625A152-387E-41C9-AEDE-B71701B1231F}" type="presParOf" srcId="{62941FEB-0B6C-4953-996D-6407021E56C5}" destId="{83DE4197-57E6-4A7E-98DB-4AC7B63512A8}" srcOrd="0" destOrd="0" presId="urn:microsoft.com/office/officeart/2005/8/layout/orgChart1"/>
    <dgm:cxn modelId="{30BDE3ED-E995-4803-A1C7-4345B80C665E}" type="presParOf" srcId="{83DE4197-57E6-4A7E-98DB-4AC7B63512A8}" destId="{35DF5668-A009-4764-819C-650655894F7B}" srcOrd="0" destOrd="0" presId="urn:microsoft.com/office/officeart/2005/8/layout/orgChart1"/>
    <dgm:cxn modelId="{1B773503-FAA6-4A04-A019-E2CF5F258F8C}" type="presParOf" srcId="{83DE4197-57E6-4A7E-98DB-4AC7B63512A8}" destId="{D0286797-3CA1-4BA9-830C-2B4E2ECAAFA7}" srcOrd="1" destOrd="0" presId="urn:microsoft.com/office/officeart/2005/8/layout/orgChart1"/>
    <dgm:cxn modelId="{965A807B-4BC4-4C84-A23F-F2DEE9CEE062}" type="presParOf" srcId="{62941FEB-0B6C-4953-996D-6407021E56C5}" destId="{415ACBEC-017F-4B8C-B618-520B0C3E3D38}" srcOrd="1" destOrd="0" presId="urn:microsoft.com/office/officeart/2005/8/layout/orgChart1"/>
    <dgm:cxn modelId="{846478BB-0A49-4F9D-88CA-6CA786DAD112}" type="presParOf" srcId="{62941FEB-0B6C-4953-996D-6407021E56C5}" destId="{09AC122F-AB45-42C2-8DA5-5BF22B7E6D42}" srcOrd="2" destOrd="0" presId="urn:microsoft.com/office/officeart/2005/8/layout/orgChart1"/>
    <dgm:cxn modelId="{15433A18-B4FA-4378-A864-94C3D333E30C}" type="presParOf" srcId="{54104C5E-6C22-4E83-8EAF-DA2FCBDFA3AC}" destId="{1F4F5E54-5A05-4F52-B7E3-A92EC7E15D64}" srcOrd="2" destOrd="0" presId="urn:microsoft.com/office/officeart/2005/8/layout/orgChart1"/>
    <dgm:cxn modelId="{C7FE264C-FA21-43A8-A8D1-3798623D0B35}" type="presParOf" srcId="{54104C5E-6C22-4E83-8EAF-DA2FCBDFA3AC}" destId="{C9CA567A-CBF2-44B7-84FC-65C3731F2E35}" srcOrd="3" destOrd="0" presId="urn:microsoft.com/office/officeart/2005/8/layout/orgChart1"/>
    <dgm:cxn modelId="{BFB6C2D4-31BE-4D27-A1D6-6D9DAFD72573}" type="presParOf" srcId="{C9CA567A-CBF2-44B7-84FC-65C3731F2E35}" destId="{BDEF4FFF-AD60-4C34-A8C8-C1DB975CF22E}" srcOrd="0" destOrd="0" presId="urn:microsoft.com/office/officeart/2005/8/layout/orgChart1"/>
    <dgm:cxn modelId="{0434B823-D025-4D75-AD68-8D04E4C68801}" type="presParOf" srcId="{BDEF4FFF-AD60-4C34-A8C8-C1DB975CF22E}" destId="{F901789E-8A6C-4421-899F-3FA839535810}" srcOrd="0" destOrd="0" presId="urn:microsoft.com/office/officeart/2005/8/layout/orgChart1"/>
    <dgm:cxn modelId="{157FF485-F521-41B3-936E-FB0CF8BF075A}" type="presParOf" srcId="{BDEF4FFF-AD60-4C34-A8C8-C1DB975CF22E}" destId="{39846616-8113-4BAA-97E4-473FD779D3BD}" srcOrd="1" destOrd="0" presId="urn:microsoft.com/office/officeart/2005/8/layout/orgChart1"/>
    <dgm:cxn modelId="{120E6718-127D-4048-89C2-BD09721F4252}" type="presParOf" srcId="{C9CA567A-CBF2-44B7-84FC-65C3731F2E35}" destId="{58FD7D31-4F12-4459-95BC-D49158F77D71}" srcOrd="1" destOrd="0" presId="urn:microsoft.com/office/officeart/2005/8/layout/orgChart1"/>
    <dgm:cxn modelId="{C79FBA14-FEF8-4CC4-9916-9AD69F619AF7}" type="presParOf" srcId="{C9CA567A-CBF2-44B7-84FC-65C3731F2E35}" destId="{0BFD6BDF-EAD6-4079-B37E-A5B674AC348A}" srcOrd="2" destOrd="0" presId="urn:microsoft.com/office/officeart/2005/8/layout/orgChart1"/>
    <dgm:cxn modelId="{F0391903-C841-4B7E-B645-AE0FF28709A0}" type="presParOf" srcId="{0BFD6BDF-EAD6-4079-B37E-A5B674AC348A}" destId="{CF66010B-30BD-44E0-93E1-903877FD49A4}" srcOrd="0" destOrd="0" presId="urn:microsoft.com/office/officeart/2005/8/layout/orgChart1"/>
    <dgm:cxn modelId="{06CD4E74-5BF2-4DEF-B19B-D5AA0C9ECF25}" type="presParOf" srcId="{0BFD6BDF-EAD6-4079-B37E-A5B674AC348A}" destId="{44CED398-E0CC-475D-9674-26CD19037F7D}" srcOrd="1" destOrd="0" presId="urn:microsoft.com/office/officeart/2005/8/layout/orgChart1"/>
    <dgm:cxn modelId="{971F28DC-5A0C-4294-B2F6-AADBC729114A}" type="presParOf" srcId="{44CED398-E0CC-475D-9674-26CD19037F7D}" destId="{B84B7453-A3D0-438B-94CF-BB74B8EEF50F}" srcOrd="0" destOrd="0" presId="urn:microsoft.com/office/officeart/2005/8/layout/orgChart1"/>
    <dgm:cxn modelId="{ACFC0F9D-2B8B-465C-AF51-8D44C506965E}" type="presParOf" srcId="{B84B7453-A3D0-438B-94CF-BB74B8EEF50F}" destId="{8D25A257-E689-4308-B0E5-834A7CC42DF3}" srcOrd="0" destOrd="0" presId="urn:microsoft.com/office/officeart/2005/8/layout/orgChart1"/>
    <dgm:cxn modelId="{25C39C52-A9F9-4B30-A3EF-37FD3CFF87D4}" type="presParOf" srcId="{B84B7453-A3D0-438B-94CF-BB74B8EEF50F}" destId="{A8B2ACD4-E00B-434C-AD84-9189EDC1727A}" srcOrd="1" destOrd="0" presId="urn:microsoft.com/office/officeart/2005/8/layout/orgChart1"/>
    <dgm:cxn modelId="{EEF4066F-3001-4C1C-A820-6128E3EE6B65}" type="presParOf" srcId="{44CED398-E0CC-475D-9674-26CD19037F7D}" destId="{81CC4EEC-9AD6-43EE-B851-C2991C0954EC}" srcOrd="1" destOrd="0" presId="urn:microsoft.com/office/officeart/2005/8/layout/orgChart1"/>
    <dgm:cxn modelId="{45D34479-FD22-443D-8A55-4AB4639027B3}" type="presParOf" srcId="{44CED398-E0CC-475D-9674-26CD19037F7D}" destId="{810BE0E3-5135-4147-AAA2-83EAF6F4793A}" srcOrd="2" destOrd="0" presId="urn:microsoft.com/office/officeart/2005/8/layout/orgChart1"/>
    <dgm:cxn modelId="{D744B8E4-9916-414D-AE9E-0FF399513FA9}" type="presParOf" srcId="{0BFD6BDF-EAD6-4079-B37E-A5B674AC348A}" destId="{13EEA9F0-D257-420F-9139-5E9ED806D377}" srcOrd="2" destOrd="0" presId="urn:microsoft.com/office/officeart/2005/8/layout/orgChart1"/>
    <dgm:cxn modelId="{076C8936-76F3-4695-A48B-B59E7B7C8DF4}" type="presParOf" srcId="{0BFD6BDF-EAD6-4079-B37E-A5B674AC348A}" destId="{C815935B-69FB-4833-A574-790DA5760AA7}" srcOrd="3" destOrd="0" presId="urn:microsoft.com/office/officeart/2005/8/layout/orgChart1"/>
    <dgm:cxn modelId="{661B4349-A7C3-4411-B7E7-4F02F18733F6}" type="presParOf" srcId="{C815935B-69FB-4833-A574-790DA5760AA7}" destId="{CCA80857-A6F6-47FC-B9E9-76E3BE59EC9B}" srcOrd="0" destOrd="0" presId="urn:microsoft.com/office/officeart/2005/8/layout/orgChart1"/>
    <dgm:cxn modelId="{6F20D833-A333-40C2-8A40-21F758346B94}" type="presParOf" srcId="{CCA80857-A6F6-47FC-B9E9-76E3BE59EC9B}" destId="{B6ED3B55-AB59-4B61-B7E9-C06A43E65290}" srcOrd="0" destOrd="0" presId="urn:microsoft.com/office/officeart/2005/8/layout/orgChart1"/>
    <dgm:cxn modelId="{1796B0F3-D2C9-457C-B49F-C0EA5DF255AB}" type="presParOf" srcId="{CCA80857-A6F6-47FC-B9E9-76E3BE59EC9B}" destId="{21C13303-F96A-4CEE-BE73-5297DD6CB990}" srcOrd="1" destOrd="0" presId="urn:microsoft.com/office/officeart/2005/8/layout/orgChart1"/>
    <dgm:cxn modelId="{FF62FD12-9510-40F6-BD61-06AAD6605BF1}" type="presParOf" srcId="{C815935B-69FB-4833-A574-790DA5760AA7}" destId="{69F008F9-6C5B-43EF-9C3D-25AB3F8FC21B}" srcOrd="1" destOrd="0" presId="urn:microsoft.com/office/officeart/2005/8/layout/orgChart1"/>
    <dgm:cxn modelId="{DC505F05-15EA-467F-8BE0-170CD45F954A}" type="presParOf" srcId="{C815935B-69FB-4833-A574-790DA5760AA7}" destId="{2615B2CE-6E23-4AE2-AB3D-71EDC0548B8B}" srcOrd="2" destOrd="0" presId="urn:microsoft.com/office/officeart/2005/8/layout/orgChart1"/>
    <dgm:cxn modelId="{4E10DE25-C244-4492-9280-BA389AE2C965}" type="presParOf" srcId="{131B75E5-A5D8-421E-B0C6-D86F2FCA2794}" destId="{2FE6EE7A-61A8-484B-8CB3-38B233C8BD4C}" srcOrd="2" destOrd="0" presId="urn:microsoft.com/office/officeart/2005/8/layout/orgChart1"/>
    <dgm:cxn modelId="{5F625A91-4FB7-4B58-B69C-EB67E38C008F}" type="presParOf" srcId="{EDDBE9E7-E15B-4EC0-8623-3399E9599E67}" destId="{9DD63A9E-BD6E-482C-B55D-9C10F1D7BEB7}" srcOrd="2" destOrd="0" presId="urn:microsoft.com/office/officeart/2005/8/layout/orgChart1"/>
    <dgm:cxn modelId="{AA6D2BA6-507B-4D7D-B62D-DB2EB8084143}" type="presParOf" srcId="{A7111FF8-CB84-4EEF-B4E7-312F1C378928}" destId="{6332A680-351F-447A-A1D4-2EAB5C44B48A}" srcOrd="2" destOrd="0" presId="urn:microsoft.com/office/officeart/2005/8/layout/orgChart1"/>
    <dgm:cxn modelId="{DB173621-AB93-45DC-BCE1-A6CEF13A470E}" type="presParOf" srcId="{A7111FF8-CB84-4EEF-B4E7-312F1C378928}" destId="{7B4485CE-0DAF-4313-B7B8-A68F4C6E42D7}" srcOrd="3" destOrd="0" presId="urn:microsoft.com/office/officeart/2005/8/layout/orgChart1"/>
    <dgm:cxn modelId="{90235551-BF06-4EA0-90DD-FA6C00733407}" type="presParOf" srcId="{7B4485CE-0DAF-4313-B7B8-A68F4C6E42D7}" destId="{1C0B61C0-C719-4639-9BE6-5DAD35B93628}" srcOrd="0" destOrd="0" presId="urn:microsoft.com/office/officeart/2005/8/layout/orgChart1"/>
    <dgm:cxn modelId="{F6655A29-BABA-475C-B3AD-FAB218185864}" type="presParOf" srcId="{1C0B61C0-C719-4639-9BE6-5DAD35B93628}" destId="{99B4D1F4-714D-4856-AC76-4454655D1FA7}" srcOrd="0" destOrd="0" presId="urn:microsoft.com/office/officeart/2005/8/layout/orgChart1"/>
    <dgm:cxn modelId="{6F61851A-E80D-43CA-A638-5979435A787C}" type="presParOf" srcId="{1C0B61C0-C719-4639-9BE6-5DAD35B93628}" destId="{07B35420-53B1-4E8F-A3BF-2DD64F120553}" srcOrd="1" destOrd="0" presId="urn:microsoft.com/office/officeart/2005/8/layout/orgChart1"/>
    <dgm:cxn modelId="{8F34DFC8-0BDD-4659-9400-C83547D345F5}" type="presParOf" srcId="{7B4485CE-0DAF-4313-B7B8-A68F4C6E42D7}" destId="{95899B4F-BCAD-432D-BA77-84ED073F494E}" srcOrd="1" destOrd="0" presId="urn:microsoft.com/office/officeart/2005/8/layout/orgChart1"/>
    <dgm:cxn modelId="{DC487182-A211-4717-B1D2-178C2F7A243F}" type="presParOf" srcId="{95899B4F-BCAD-432D-BA77-84ED073F494E}" destId="{149247C4-28D5-4719-BC40-0F5206529F5E}" srcOrd="0" destOrd="0" presId="urn:microsoft.com/office/officeart/2005/8/layout/orgChart1"/>
    <dgm:cxn modelId="{0716FF9E-8766-4956-AC01-3FF9F9B3191A}" type="presParOf" srcId="{95899B4F-BCAD-432D-BA77-84ED073F494E}" destId="{679CD3A0-CB6C-44F8-BF2A-194F742B9F77}" srcOrd="1" destOrd="0" presId="urn:microsoft.com/office/officeart/2005/8/layout/orgChart1"/>
    <dgm:cxn modelId="{AE6FEC13-A5EE-42BD-8C45-EEE4D32BBEF0}" type="presParOf" srcId="{679CD3A0-CB6C-44F8-BF2A-194F742B9F77}" destId="{EC1511C2-2EA8-4BCE-AB9F-B8505F14658D}" srcOrd="0" destOrd="0" presId="urn:microsoft.com/office/officeart/2005/8/layout/orgChart1"/>
    <dgm:cxn modelId="{9F78B88A-6A37-43A3-8EB5-47018B9441D6}" type="presParOf" srcId="{EC1511C2-2EA8-4BCE-AB9F-B8505F14658D}" destId="{D4D4E13D-065E-402F-85C4-CC46A21EC637}" srcOrd="0" destOrd="0" presId="urn:microsoft.com/office/officeart/2005/8/layout/orgChart1"/>
    <dgm:cxn modelId="{3AD5364E-3B50-45C6-BE6A-8E3451C1944B}" type="presParOf" srcId="{EC1511C2-2EA8-4BCE-AB9F-B8505F14658D}" destId="{59D93D11-C083-47D8-AFD4-F1F32B1587FB}" srcOrd="1" destOrd="0" presId="urn:microsoft.com/office/officeart/2005/8/layout/orgChart1"/>
    <dgm:cxn modelId="{76A06CE1-4581-4B01-8E3D-0927ABF66E39}" type="presParOf" srcId="{679CD3A0-CB6C-44F8-BF2A-194F742B9F77}" destId="{70DED197-A6DF-4D47-9684-3A10078A0CD2}" srcOrd="1" destOrd="0" presId="urn:microsoft.com/office/officeart/2005/8/layout/orgChart1"/>
    <dgm:cxn modelId="{5449F61D-0209-45F6-8582-1308D37933F1}" type="presParOf" srcId="{679CD3A0-CB6C-44F8-BF2A-194F742B9F77}" destId="{F2AE3D3D-0CEF-44C5-99F6-F31EF9448BC8}" srcOrd="2" destOrd="0" presId="urn:microsoft.com/office/officeart/2005/8/layout/orgChart1"/>
    <dgm:cxn modelId="{2CA2F982-3D01-49F4-B3B6-4D2855BBDD80}" type="presParOf" srcId="{95899B4F-BCAD-432D-BA77-84ED073F494E}" destId="{7BFECF98-C09A-4A2E-B80D-448C8F2D1F2A}" srcOrd="2" destOrd="0" presId="urn:microsoft.com/office/officeart/2005/8/layout/orgChart1"/>
    <dgm:cxn modelId="{5193F1DA-FFB9-430D-87E5-B22E9477C7BC}" type="presParOf" srcId="{95899B4F-BCAD-432D-BA77-84ED073F494E}" destId="{23686580-91B0-4438-902B-BE92678C5FA3}" srcOrd="3" destOrd="0" presId="urn:microsoft.com/office/officeart/2005/8/layout/orgChart1"/>
    <dgm:cxn modelId="{78115A9C-13A8-4F99-8851-ED5ADF9142EA}" type="presParOf" srcId="{23686580-91B0-4438-902B-BE92678C5FA3}" destId="{4AEE583B-5631-4AC7-B4DE-20F078E5E708}" srcOrd="0" destOrd="0" presId="urn:microsoft.com/office/officeart/2005/8/layout/orgChart1"/>
    <dgm:cxn modelId="{75291B97-454B-4F2D-84AB-B13F96BFEB3B}" type="presParOf" srcId="{4AEE583B-5631-4AC7-B4DE-20F078E5E708}" destId="{40E873B5-CAB1-48F1-896B-A0AC9815D168}" srcOrd="0" destOrd="0" presId="urn:microsoft.com/office/officeart/2005/8/layout/orgChart1"/>
    <dgm:cxn modelId="{C67E0DF5-7BC1-43BE-B0CB-0B919D59A658}" type="presParOf" srcId="{4AEE583B-5631-4AC7-B4DE-20F078E5E708}" destId="{0D58EF04-B9BB-4CF9-809C-18BB942889B0}" srcOrd="1" destOrd="0" presId="urn:microsoft.com/office/officeart/2005/8/layout/orgChart1"/>
    <dgm:cxn modelId="{8096ECA0-94B6-4D9F-B578-B557360B5025}" type="presParOf" srcId="{23686580-91B0-4438-902B-BE92678C5FA3}" destId="{C3507430-AFFC-4FF8-8866-B12587011B46}" srcOrd="1" destOrd="0" presId="urn:microsoft.com/office/officeart/2005/8/layout/orgChart1"/>
    <dgm:cxn modelId="{245CC626-499F-4A9D-93FE-E0E81D7D02F8}" type="presParOf" srcId="{23686580-91B0-4438-902B-BE92678C5FA3}" destId="{813750A8-67B4-4951-A569-B935BF2179CC}" srcOrd="2" destOrd="0" presId="urn:microsoft.com/office/officeart/2005/8/layout/orgChart1"/>
    <dgm:cxn modelId="{A2DEA981-0A18-4599-95D9-E85F239B8C9C}" type="presParOf" srcId="{95899B4F-BCAD-432D-BA77-84ED073F494E}" destId="{5B73BB70-BC01-4F46-BF82-290BB84C40DB}" srcOrd="4" destOrd="0" presId="urn:microsoft.com/office/officeart/2005/8/layout/orgChart1"/>
    <dgm:cxn modelId="{9312DD2B-7960-459A-B910-ED8B588ACC23}" type="presParOf" srcId="{95899B4F-BCAD-432D-BA77-84ED073F494E}" destId="{B1631DA7-C4E0-435F-BF91-F8996F3EB47A}" srcOrd="5" destOrd="0" presId="urn:microsoft.com/office/officeart/2005/8/layout/orgChart1"/>
    <dgm:cxn modelId="{AA65ED3F-1190-4D19-8872-73C86DF550AD}" type="presParOf" srcId="{B1631DA7-C4E0-435F-BF91-F8996F3EB47A}" destId="{DA053F0D-CABC-4D7E-AE14-58CC6ADA87BC}" srcOrd="0" destOrd="0" presId="urn:microsoft.com/office/officeart/2005/8/layout/orgChart1"/>
    <dgm:cxn modelId="{70EFD754-E3B7-40A1-BD27-635C843F9905}" type="presParOf" srcId="{DA053F0D-CABC-4D7E-AE14-58CC6ADA87BC}" destId="{86931A8E-8523-4B06-A855-87ED8B59EA6E}" srcOrd="0" destOrd="0" presId="urn:microsoft.com/office/officeart/2005/8/layout/orgChart1"/>
    <dgm:cxn modelId="{4E7A2D4A-8819-404C-A140-D2F55F84CF7D}" type="presParOf" srcId="{DA053F0D-CABC-4D7E-AE14-58CC6ADA87BC}" destId="{CA2B126E-0F4D-47B9-A1AE-08CCB9FC7735}" srcOrd="1" destOrd="0" presId="urn:microsoft.com/office/officeart/2005/8/layout/orgChart1"/>
    <dgm:cxn modelId="{05EA11E9-2983-4BDD-BB09-6A9505E33E0A}" type="presParOf" srcId="{B1631DA7-C4E0-435F-BF91-F8996F3EB47A}" destId="{4BFEB0A3-23E0-40DC-9058-E810AA0ACA9B}" srcOrd="1" destOrd="0" presId="urn:microsoft.com/office/officeart/2005/8/layout/orgChart1"/>
    <dgm:cxn modelId="{67DC1344-657D-4CE9-94BF-F2A2C558D40E}" type="presParOf" srcId="{B1631DA7-C4E0-435F-BF91-F8996F3EB47A}" destId="{49946A6E-23C6-40AF-931B-F0343B11C950}" srcOrd="2" destOrd="0" presId="urn:microsoft.com/office/officeart/2005/8/layout/orgChart1"/>
    <dgm:cxn modelId="{B897A8E4-E475-4C8B-A0A1-55FECC40D51C}" type="presParOf" srcId="{95899B4F-BCAD-432D-BA77-84ED073F494E}" destId="{D785A983-A450-4C7F-987F-B78EBF21A58C}" srcOrd="6" destOrd="0" presId="urn:microsoft.com/office/officeart/2005/8/layout/orgChart1"/>
    <dgm:cxn modelId="{B323DBB0-CAD3-4402-9A07-25B290A6A611}" type="presParOf" srcId="{95899B4F-BCAD-432D-BA77-84ED073F494E}" destId="{2A358BFF-2495-4D48-96A7-855B2EBF1136}" srcOrd="7" destOrd="0" presId="urn:microsoft.com/office/officeart/2005/8/layout/orgChart1"/>
    <dgm:cxn modelId="{77F9591C-0344-42F6-9F5A-710C2BAF87D7}" type="presParOf" srcId="{2A358BFF-2495-4D48-96A7-855B2EBF1136}" destId="{4B542BD5-4713-474A-9C72-70E98166BE28}" srcOrd="0" destOrd="0" presId="urn:microsoft.com/office/officeart/2005/8/layout/orgChart1"/>
    <dgm:cxn modelId="{FE608D21-DD19-4A31-A977-6EC47792BEA0}" type="presParOf" srcId="{4B542BD5-4713-474A-9C72-70E98166BE28}" destId="{CEF7D21E-C374-4D3F-99D4-B2A63810C56C}" srcOrd="0" destOrd="0" presId="urn:microsoft.com/office/officeart/2005/8/layout/orgChart1"/>
    <dgm:cxn modelId="{383ABF8D-30FA-4C15-97F3-8FAD90FF4B29}" type="presParOf" srcId="{4B542BD5-4713-474A-9C72-70E98166BE28}" destId="{340F70C1-15B2-4AD8-9B6B-4CB0581FD95F}" srcOrd="1" destOrd="0" presId="urn:microsoft.com/office/officeart/2005/8/layout/orgChart1"/>
    <dgm:cxn modelId="{3FD661E7-3F77-40EA-AF11-17F146590E1A}" type="presParOf" srcId="{2A358BFF-2495-4D48-96A7-855B2EBF1136}" destId="{ADFE7EEB-2EA6-4BDC-B948-C9C8CB1474AE}" srcOrd="1" destOrd="0" presId="urn:microsoft.com/office/officeart/2005/8/layout/orgChart1"/>
    <dgm:cxn modelId="{7DAA1BFA-9351-4D30-A610-86E5DB5C1355}" type="presParOf" srcId="{2A358BFF-2495-4D48-96A7-855B2EBF1136}" destId="{83687902-5276-4F28-AC45-7EFD2BF0A309}" srcOrd="2" destOrd="0" presId="urn:microsoft.com/office/officeart/2005/8/layout/orgChart1"/>
    <dgm:cxn modelId="{0D2C3058-8AC4-4493-88C8-3E673B58DBB0}" type="presParOf" srcId="{7B4485CE-0DAF-4313-B7B8-A68F4C6E42D7}" destId="{EB30642D-DA74-4990-88EA-26E48A7E6A94}" srcOrd="2" destOrd="0" presId="urn:microsoft.com/office/officeart/2005/8/layout/orgChart1"/>
    <dgm:cxn modelId="{E738BC18-C651-4B1A-9A62-39D0CF784E97}" type="presParOf" srcId="{C26F45AA-D3AE-42B2-B068-A2492B4BAA31}" destId="{CD47D49F-AF93-4B57-883F-8E14999417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1371599"/>
          <a:ext cx="7620000" cy="8315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Objectives:</a:t>
          </a:r>
          <a:endParaRPr lang="en-US" sz="4000" kern="1200" dirty="0"/>
        </a:p>
      </dsp:txBody>
      <dsp:txXfrm>
        <a:off x="40594" y="1412193"/>
        <a:ext cx="7538812" cy="750387"/>
      </dsp:txXfrm>
    </dsp:sp>
    <dsp:sp modelId="{748C5847-E12C-4953-8690-1AFCC3CD47CF}">
      <dsp:nvSpPr>
        <dsp:cNvPr id="0" name=""/>
        <dsp:cNvSpPr/>
      </dsp:nvSpPr>
      <dsp:spPr>
        <a:xfrm>
          <a:off x="0" y="2259767"/>
          <a:ext cx="76200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45720" rIns="256032" bIns="45720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</a:rPr>
            <a:t>Explain the relationship between genes and DNA</a:t>
          </a:r>
          <a:endParaRPr lang="en-US" sz="3600" kern="1200" dirty="0">
            <a:solidFill>
              <a:schemeClr val="tx1"/>
            </a:solidFill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b="1" kern="1200" dirty="0" smtClean="0">
              <a:solidFill>
                <a:schemeClr val="tx1"/>
              </a:solidFill>
            </a:rPr>
            <a:t>Describe the structure of DNA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2259767"/>
        <a:ext cx="7620000" cy="172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1530434"/>
          <a:ext cx="7620000" cy="8315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Objectives:</a:t>
          </a:r>
          <a:endParaRPr lang="en-US" sz="4000" kern="1200" dirty="0"/>
        </a:p>
      </dsp:txBody>
      <dsp:txXfrm>
        <a:off x="40594" y="1571028"/>
        <a:ext cx="7538812" cy="750387"/>
      </dsp:txXfrm>
    </dsp:sp>
    <dsp:sp modelId="{748C5847-E12C-4953-8690-1AFCC3CD47CF}">
      <dsp:nvSpPr>
        <dsp:cNvPr id="0" name=""/>
        <dsp:cNvSpPr/>
      </dsp:nvSpPr>
      <dsp:spPr>
        <a:xfrm>
          <a:off x="0" y="2408807"/>
          <a:ext cx="7620000" cy="142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solidFill>
                <a:schemeClr val="tx1"/>
              </a:solidFill>
            </a:rPr>
            <a:t>Link DNA and chromosomes</a:t>
          </a:r>
          <a:endParaRPr lang="en-US" sz="2800" b="1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smtClean="0">
              <a:solidFill>
                <a:schemeClr val="tx1"/>
              </a:solidFill>
            </a:rPr>
            <a:t>Explain the process of DNA replication</a:t>
          </a:r>
          <a:endParaRPr lang="en-US" sz="2800" b="1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800" b="1" kern="1200" dirty="0">
            <a:solidFill>
              <a:schemeClr val="tx1"/>
            </a:solidFill>
          </a:endParaRPr>
        </a:p>
      </dsp:txBody>
      <dsp:txXfrm>
        <a:off x="0" y="2408807"/>
        <a:ext cx="7620000" cy="1424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1735-929D-4383-9F66-BD58B9FA6CB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8193-3311-46A4-A91A-04BA8952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8193-3311-46A4-A91A-04BA89526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8193-3311-46A4-A91A-04BA89526F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1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8193-3311-46A4-A91A-04BA89526F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1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B0040D-49BB-4379-A79E-B25BFF29179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174640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400" b="1" dirty="0" smtClean="0"/>
              <a:t>Chapter 12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000" b="1" dirty="0" smtClean="0"/>
              <a:t>DNA and RNA</a:t>
            </a:r>
            <a:endParaRPr lang="en-US" sz="4000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6576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0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Eukaryotic vs. Prokaryotic Chromosomes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5400"/>
            <a:ext cx="47746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Prokaryotes have a single chromosome</a:t>
            </a:r>
          </a:p>
          <a:p>
            <a:r>
              <a:rPr lang="en-US" b="1" dirty="0" smtClean="0"/>
              <a:t>Eukaryotes have multiple chromosomes </a:t>
            </a:r>
          </a:p>
          <a:p>
            <a:pPr lvl="1"/>
            <a:r>
              <a:rPr lang="en-US" b="1" dirty="0" smtClean="0"/>
              <a:t>~1000x more DNA than prokaryotes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micro.magnet.fsu.edu/cells/procaryotes/images/procary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5910"/>
            <a:ext cx="3751299" cy="430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48100"/>
            <a:ext cx="2873240" cy="2400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9" y="2362200"/>
            <a:ext cx="240496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/>
          <a:lstStyle/>
          <a:p>
            <a:r>
              <a:rPr lang="en-US" b="1" dirty="0" smtClean="0"/>
              <a:t>DNA Replication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1623"/>
            <a:ext cx="49270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Before a cell divides its DNA must be copied in a process called </a:t>
            </a:r>
            <a:r>
              <a:rPr lang="en-US" b="1" dirty="0" smtClean="0">
                <a:solidFill>
                  <a:srgbClr val="FF0000"/>
                </a:solidFill>
              </a:rPr>
              <a:t>replication</a:t>
            </a:r>
          </a:p>
          <a:p>
            <a:pPr lvl="1"/>
            <a:r>
              <a:rPr lang="en-US" b="1" dirty="0" smtClean="0"/>
              <a:t>Ensures that each cell has a complete set of DNA</a:t>
            </a:r>
          </a:p>
          <a:p>
            <a:r>
              <a:rPr lang="en-US" b="1" dirty="0" smtClean="0"/>
              <a:t>Based on complementary base pairing</a:t>
            </a:r>
          </a:p>
          <a:p>
            <a:pPr lvl="1"/>
            <a:r>
              <a:rPr lang="en-US" b="1" dirty="0" smtClean="0"/>
              <a:t>The double helix is separated and each strand becomes the </a:t>
            </a:r>
            <a:r>
              <a:rPr lang="en-US" b="1" dirty="0" smtClean="0">
                <a:solidFill>
                  <a:srgbClr val="FF0000"/>
                </a:solidFill>
              </a:rPr>
              <a:t>template</a:t>
            </a:r>
            <a:r>
              <a:rPr lang="en-US" b="1" dirty="0" smtClean="0"/>
              <a:t> for a new double helix</a:t>
            </a:r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1" y="762000"/>
            <a:ext cx="338574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DNA Replication</a:t>
            </a:r>
            <a:br>
              <a:rPr lang="en-US" b="1" dirty="0" smtClean="0"/>
            </a:br>
            <a:r>
              <a:rPr lang="en-US" b="1" dirty="0" smtClean="0"/>
              <a:t>Step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9270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DNA strand is unzipped by the enzyme </a:t>
            </a:r>
            <a:r>
              <a:rPr lang="en-US" b="1" dirty="0" smtClean="0">
                <a:solidFill>
                  <a:srgbClr val="FF0000"/>
                </a:solidFill>
              </a:rPr>
              <a:t>DNA helicase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Hydrogen bonds </a:t>
            </a:r>
            <a:r>
              <a:rPr lang="en-US" b="1" dirty="0" smtClean="0"/>
              <a:t>are broken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58" y="3276600"/>
            <a:ext cx="2183042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58" y="990600"/>
            <a:ext cx="218304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learn.genetics.utah.edu/archive/sloozeworm/images/dna%23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533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2302668"/>
            <a:ext cx="8501063" cy="42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DNA Replication</a:t>
            </a:r>
            <a:br>
              <a:rPr lang="en-US" b="1" dirty="0" smtClean="0"/>
            </a:br>
            <a:r>
              <a:rPr lang="en-US" b="1" dirty="0" smtClean="0"/>
              <a:t>Step 2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4023"/>
            <a:ext cx="8153400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enzyme </a:t>
            </a:r>
            <a:r>
              <a:rPr lang="en-US" b="1" dirty="0" smtClean="0">
                <a:solidFill>
                  <a:srgbClr val="FF0000"/>
                </a:solidFill>
              </a:rPr>
              <a:t>DNA polymerase </a:t>
            </a:r>
            <a:r>
              <a:rPr lang="en-US" b="1" dirty="0" smtClean="0"/>
              <a:t>adds complementary nucleotides to the exposed strands</a:t>
            </a:r>
          </a:p>
        </p:txBody>
      </p:sp>
    </p:spTree>
    <p:extLst>
      <p:ext uri="{BB962C8B-B14F-4D97-AF65-F5344CB8AC3E}">
        <p14:creationId xmlns:p14="http://schemas.microsoft.com/office/powerpoint/2010/main" val="37499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entsimmons.uwinnipeg.ca/cm1504/Image26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"/>
          <a:stretch/>
        </p:blipFill>
        <p:spPr bwMode="auto">
          <a:xfrm>
            <a:off x="533399" y="1752601"/>
            <a:ext cx="8137487" cy="32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9056" y="838200"/>
            <a:ext cx="702474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DNA Replication Summary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3772511"/>
              </p:ext>
            </p:extLst>
          </p:nvPr>
        </p:nvGraphicFramePr>
        <p:xfrm>
          <a:off x="609600" y="10668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Chapter 12-3: </a:t>
            </a:r>
            <a:br>
              <a:rPr lang="en-US" sz="3200" b="1" dirty="0" smtClean="0"/>
            </a:br>
            <a:r>
              <a:rPr lang="en-US" sz="3200" b="1" dirty="0" smtClean="0"/>
              <a:t>RNA and Protein Synthesis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/>
          <a:lstStyle/>
          <a:p>
            <a:r>
              <a:rPr lang="en-US" b="1" dirty="0" smtClean="0"/>
              <a:t>RNA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1623"/>
            <a:ext cx="4774662" cy="518537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Ribonucleic acid	</a:t>
            </a:r>
          </a:p>
          <a:p>
            <a:pPr lvl="1"/>
            <a:r>
              <a:rPr lang="en-US" b="1" dirty="0" smtClean="0"/>
              <a:t>Nucleotide polymer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Single-stranded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Ribose</a:t>
            </a:r>
            <a:r>
              <a:rPr lang="en-US" b="1" dirty="0" smtClean="0"/>
              <a:t> sugar instead of </a:t>
            </a:r>
            <a:r>
              <a:rPr lang="en-US" b="1" dirty="0" err="1" smtClean="0"/>
              <a:t>deoxyribose</a:t>
            </a:r>
            <a:endParaRPr lang="en-US" b="1" dirty="0" smtClean="0"/>
          </a:p>
          <a:p>
            <a:r>
              <a:rPr lang="en-US" b="1" dirty="0" smtClean="0"/>
              <a:t>Nitrogenous bases include:</a:t>
            </a:r>
          </a:p>
          <a:p>
            <a:pPr lvl="1"/>
            <a:r>
              <a:rPr lang="en-US" b="1" dirty="0" smtClean="0"/>
              <a:t>Adenine </a:t>
            </a:r>
          </a:p>
          <a:p>
            <a:pPr lvl="1"/>
            <a:r>
              <a:rPr lang="en-US" b="1" dirty="0" smtClean="0"/>
              <a:t>Guanine</a:t>
            </a:r>
          </a:p>
          <a:p>
            <a:pPr lvl="1"/>
            <a:r>
              <a:rPr lang="en-US" b="1" dirty="0" smtClean="0"/>
              <a:t>Cytosine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Uracil</a:t>
            </a:r>
          </a:p>
          <a:p>
            <a:r>
              <a:rPr lang="en-US" b="1" dirty="0" smtClean="0"/>
              <a:t>Usually much shorter</a:t>
            </a:r>
          </a:p>
          <a:p>
            <a:r>
              <a:rPr lang="en-US" b="1" dirty="0" smtClean="0"/>
              <a:t>Disposable</a:t>
            </a:r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13250" r="10193" b="13250"/>
          <a:stretch/>
        </p:blipFill>
        <p:spPr bwMode="auto">
          <a:xfrm>
            <a:off x="5210797" y="685800"/>
            <a:ext cx="336135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r="25362" b="11339"/>
          <a:stretch/>
        </p:blipFill>
        <p:spPr bwMode="auto">
          <a:xfrm>
            <a:off x="6481091" y="2133600"/>
            <a:ext cx="220570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chemwiki.ucdavis.edu/@api/deki/files/8764/=image04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9"/>
          <a:stretch/>
        </p:blipFill>
        <p:spPr bwMode="auto">
          <a:xfrm>
            <a:off x="3657600" y="4038600"/>
            <a:ext cx="2514600" cy="14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iochem.arizona.edu/classes/bioc471/pages/Lecture1/AMG1.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15" y="762000"/>
            <a:ext cx="46115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43" y="1752600"/>
            <a:ext cx="3977057" cy="392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990600"/>
            <a:ext cx="1485900" cy="511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/>
          <a:lstStyle/>
          <a:p>
            <a:r>
              <a:rPr lang="en-US" b="1" dirty="0" smtClean="0"/>
              <a:t>Types of RNA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1623"/>
            <a:ext cx="4622262" cy="518537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3 types</a:t>
            </a:r>
          </a:p>
          <a:p>
            <a:r>
              <a:rPr lang="en-US" b="1" dirty="0" smtClean="0"/>
              <a:t>All used during protein </a:t>
            </a:r>
            <a:r>
              <a:rPr lang="en-US" b="1" dirty="0" err="1" smtClean="0"/>
              <a:t>sythesis</a:t>
            </a:r>
            <a:endParaRPr lang="en-US" b="1" dirty="0" smtClean="0"/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Messenger RNA (</a:t>
            </a:r>
            <a:r>
              <a:rPr lang="en-US" b="1" dirty="0" smtClean="0">
                <a:solidFill>
                  <a:srgbClr val="FF0000"/>
                </a:solidFill>
              </a:rPr>
              <a:t>mRNA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b="1" dirty="0" smtClean="0"/>
              <a:t>Carries information for making proteins from DNA to ribosomes 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Ribosomal RNA (</a:t>
            </a:r>
            <a:r>
              <a:rPr lang="en-US" b="1" dirty="0" err="1" smtClean="0">
                <a:solidFill>
                  <a:srgbClr val="FF0000"/>
                </a:solidFill>
              </a:rPr>
              <a:t>rRNA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b="1" dirty="0" smtClean="0"/>
              <a:t>Makes up ribosomes (along with various proteins)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Transfer RNA (</a:t>
            </a:r>
            <a:r>
              <a:rPr lang="en-US" b="1" dirty="0" err="1" smtClean="0">
                <a:solidFill>
                  <a:srgbClr val="FF0000"/>
                </a:solidFill>
              </a:rPr>
              <a:t>tRNA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b="1" dirty="0" smtClean="0"/>
              <a:t>Brings amino acids to the ribosome as specified by mRNA</a:t>
            </a:r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52143"/>
            <a:ext cx="3162300" cy="398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98195"/>
            <a:ext cx="4017407" cy="247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/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1623"/>
            <a:ext cx="4062857" cy="518537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mRNA</a:t>
            </a:r>
            <a:r>
              <a:rPr lang="en-US" b="1" dirty="0" smtClean="0"/>
              <a:t> is made from a segment of DNA</a:t>
            </a:r>
          </a:p>
          <a:p>
            <a:r>
              <a:rPr lang="en-US" b="1" dirty="0" smtClean="0"/>
              <a:t>Steps for </a:t>
            </a:r>
            <a:r>
              <a:rPr lang="en-US" b="1" dirty="0" smtClean="0">
                <a:solidFill>
                  <a:srgbClr val="FF0000"/>
                </a:solidFill>
              </a:rPr>
              <a:t>RNA polymerase</a:t>
            </a:r>
            <a:r>
              <a:rPr lang="en-US" b="1" dirty="0" smtClean="0"/>
              <a:t>: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Binds to DNA at a </a:t>
            </a:r>
            <a:r>
              <a:rPr lang="en-US" b="1" dirty="0" smtClean="0">
                <a:solidFill>
                  <a:srgbClr val="FF0000"/>
                </a:solidFill>
              </a:rPr>
              <a:t>promoter</a:t>
            </a:r>
            <a:r>
              <a:rPr lang="en-US" b="1" dirty="0" smtClean="0"/>
              <a:t> site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Separates DNA strands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Uses one DNA strand as a template to make a strand of mRNA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Stop signal is reached </a:t>
            </a:r>
          </a:p>
          <a:p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95" y="2880360"/>
            <a:ext cx="4119611" cy="359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pic>
        <p:nvPicPr>
          <p:cNvPr id="3" name="Picture 12" descr="bio_ch12_4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880264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66800" y="1665238"/>
            <a:ext cx="2325688" cy="126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1350" b="0" dirty="0"/>
              <a:t>Adenine (DNA and RNA)</a:t>
            </a:r>
          </a:p>
          <a:p>
            <a:pPr algn="l">
              <a:lnSpc>
                <a:spcPct val="115000"/>
              </a:lnSpc>
            </a:pPr>
            <a:r>
              <a:rPr lang="en-US" sz="1350" b="0" dirty="0" err="1"/>
              <a:t>Cystosine</a:t>
            </a:r>
            <a:r>
              <a:rPr lang="en-US" sz="1350" b="0" dirty="0"/>
              <a:t> (DNA and RNA)</a:t>
            </a:r>
          </a:p>
          <a:p>
            <a:pPr algn="l">
              <a:lnSpc>
                <a:spcPct val="115000"/>
              </a:lnSpc>
            </a:pPr>
            <a:r>
              <a:rPr lang="en-US" sz="1350" b="0" dirty="0"/>
              <a:t>Guanine(DNA and RNA)</a:t>
            </a:r>
          </a:p>
          <a:p>
            <a:pPr algn="l">
              <a:lnSpc>
                <a:spcPct val="115000"/>
              </a:lnSpc>
            </a:pPr>
            <a:r>
              <a:rPr lang="en-US" sz="1350" b="0" dirty="0"/>
              <a:t>Thymine (DNA only)</a:t>
            </a:r>
          </a:p>
          <a:p>
            <a:pPr algn="l">
              <a:lnSpc>
                <a:spcPct val="115000"/>
              </a:lnSpc>
            </a:pPr>
            <a:r>
              <a:rPr lang="en-US" sz="1350" b="0" dirty="0"/>
              <a:t>Uracil (RNA only)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8885397"/>
              </p:ext>
            </p:extLst>
          </p:nvPr>
        </p:nvGraphicFramePr>
        <p:xfrm>
          <a:off x="609600" y="2286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Chapter 12-1: DNA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/>
          <a:lstStyle/>
          <a:p>
            <a:r>
              <a:rPr lang="en-US" b="1" dirty="0" smtClean="0"/>
              <a:t>RNA Processing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1623"/>
            <a:ext cx="4062857" cy="518537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Not all information from DNA is necessary</a:t>
            </a:r>
          </a:p>
          <a:p>
            <a:r>
              <a:rPr lang="en-US" b="1" dirty="0" smtClean="0"/>
              <a:t>mRNA must be “edited” before protein synthesis</a:t>
            </a:r>
          </a:p>
          <a:p>
            <a:pPr lvl="1"/>
            <a:r>
              <a:rPr lang="en-US" b="1" dirty="0" smtClean="0"/>
              <a:t>Occurs </a:t>
            </a:r>
            <a:r>
              <a:rPr lang="en-US" b="1" dirty="0" smtClean="0">
                <a:solidFill>
                  <a:srgbClr val="FF0000"/>
                </a:solidFill>
              </a:rPr>
              <a:t>in nucleus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Introns</a:t>
            </a:r>
            <a:r>
              <a:rPr lang="en-US" b="1" dirty="0" smtClean="0"/>
              <a:t> are useless sequences that are removed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Exons</a:t>
            </a:r>
            <a:r>
              <a:rPr lang="en-US" b="1" dirty="0" smtClean="0"/>
              <a:t> are the remaining segments that actually code for proteins</a:t>
            </a:r>
          </a:p>
          <a:p>
            <a:pPr lvl="1"/>
            <a:r>
              <a:rPr lang="en-US" b="1" dirty="0" smtClean="0"/>
              <a:t>Spliced together after introns are removed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/>
        </p:blipFill>
        <p:spPr bwMode="auto">
          <a:xfrm>
            <a:off x="4605313" y="3505200"/>
            <a:ext cx="4081487" cy="296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1999"/>
            <a:ext cx="2819400" cy="257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www.biologydaily.com/biology/upload/c/c5/Amino_acids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14913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/>
          <a:lstStyle/>
          <a:p>
            <a:r>
              <a:rPr lang="en-US" b="1" dirty="0" smtClean="0"/>
              <a:t>The Genetic Code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1623"/>
            <a:ext cx="4546062" cy="518537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Polypeptides</a:t>
            </a:r>
            <a:r>
              <a:rPr lang="en-US" b="1" dirty="0" smtClean="0"/>
              <a:t> are long chains (polymers) of amino acids</a:t>
            </a:r>
          </a:p>
          <a:p>
            <a:pPr lvl="1"/>
            <a:r>
              <a:rPr lang="en-US" b="1" dirty="0" smtClean="0"/>
              <a:t>Called proteins when very long or in their final stable form</a:t>
            </a:r>
          </a:p>
          <a:p>
            <a:r>
              <a:rPr lang="en-US" b="1" dirty="0" smtClean="0"/>
              <a:t>There are 20 amino acids but only 4 nitrogenous bases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Codons</a:t>
            </a:r>
            <a:r>
              <a:rPr lang="en-US" b="1" dirty="0" smtClean="0"/>
              <a:t> are 3 nucleotide sequences that code for specific amino acids</a:t>
            </a:r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/>
        </p:blipFill>
        <p:spPr bwMode="auto">
          <a:xfrm>
            <a:off x="4933602" y="1422082"/>
            <a:ext cx="3496507" cy="459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57" y="762000"/>
            <a:ext cx="2273343" cy="130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04" b="1827"/>
          <a:stretch/>
        </p:blipFill>
        <p:spPr bwMode="auto">
          <a:xfrm>
            <a:off x="5390264" y="2096536"/>
            <a:ext cx="2763136" cy="438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io_ch12_6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835153"/>
            <a:ext cx="4654495" cy="46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Genetic Code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/>
        </p:blipFill>
        <p:spPr bwMode="auto">
          <a:xfrm>
            <a:off x="642937" y="1295400"/>
            <a:ext cx="3090863" cy="406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524000" y="5486400"/>
            <a:ext cx="1981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endParaRPr lang="en-US" sz="1800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n-US" sz="1800" b="1" dirty="0" smtClean="0"/>
              <a:t>Threonine -</a:t>
            </a:r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848600" y="5609863"/>
            <a:ext cx="1365306" cy="588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endParaRPr lang="en-US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STOP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5486400"/>
            <a:ext cx="1676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endParaRPr lang="en-US" sz="1800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n-US" sz="1800" b="1" dirty="0" smtClean="0"/>
              <a:t>Alanine - </a:t>
            </a:r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819400" y="5486400"/>
            <a:ext cx="2133600" cy="88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endParaRPr lang="en-US" sz="1800" b="1" dirty="0" smtClean="0"/>
          </a:p>
          <a:p>
            <a:pPr marL="68580" indent="0">
              <a:buNone/>
            </a:pPr>
            <a:r>
              <a:rPr lang="en-US" sz="1800" b="1" dirty="0" smtClean="0"/>
              <a:t>Glutamic acid -</a:t>
            </a:r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648200" y="5473221"/>
            <a:ext cx="1981200" cy="88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endParaRPr lang="en-US" sz="1800" b="1" dirty="0" smtClean="0"/>
          </a:p>
          <a:p>
            <a:pPr marL="68580" indent="0">
              <a:buNone/>
            </a:pPr>
            <a:r>
              <a:rPr lang="en-US" sz="1800" b="1" dirty="0" err="1" smtClean="0"/>
              <a:t>Leucine</a:t>
            </a:r>
            <a:r>
              <a:rPr lang="en-US" sz="1800" b="1" dirty="0" smtClean="0"/>
              <a:t> - </a:t>
            </a:r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791200" y="5791200"/>
            <a:ext cx="1676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1800" b="1" dirty="0" smtClean="0"/>
              <a:t>Arginine -</a:t>
            </a:r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940494" y="5791200"/>
            <a:ext cx="1676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1800" b="1" dirty="0" smtClean="0"/>
              <a:t>Serine -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73547" y="5359719"/>
            <a:ext cx="152400" cy="355281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4648200" y="5105400"/>
            <a:ext cx="87774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 pitchFamily="18" charset="2"/>
              <a:buNone/>
            </a:pPr>
            <a:endParaRPr lang="en-US" sz="1800" b="1" dirty="0" smtClean="0"/>
          </a:p>
          <a:p>
            <a:pPr marL="68580" indent="0">
              <a:buFont typeface="Wingdings 2" pitchFamily="18" charset="2"/>
              <a:buNone/>
            </a:pPr>
            <a:r>
              <a:rPr lang="en-US" sz="1800" b="1" dirty="0" smtClean="0">
                <a:solidFill>
                  <a:srgbClr val="00B050"/>
                </a:solidFill>
              </a:rPr>
              <a:t>Start</a:t>
            </a:r>
          </a:p>
          <a:p>
            <a:pPr marL="68580" indent="0">
              <a:buFont typeface="Wingdings 2" pitchFamily="18" charset="2"/>
              <a:buNone/>
            </a:pPr>
            <a:endParaRPr lang="en-US" sz="1800" b="1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3" grpId="0"/>
      <p:bldP spid="24" grpId="0"/>
      <p:bldP spid="26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sb4139f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69765"/>
            <a:ext cx="8402637" cy="59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0"/>
            <a:ext cx="7024744" cy="1143000"/>
          </a:xfrm>
        </p:spPr>
        <p:txBody>
          <a:bodyPr/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0"/>
            <a:ext cx="7024744" cy="1143000"/>
          </a:xfrm>
        </p:spPr>
        <p:txBody>
          <a:bodyPr/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2" descr="sb5705a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66800"/>
            <a:ext cx="8291512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2821396"/>
              </p:ext>
            </p:extLst>
          </p:nvPr>
        </p:nvGraphicFramePr>
        <p:xfrm>
          <a:off x="609600" y="6096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Chapter 12-4: Mutations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3376454"/>
              </p:ext>
            </p:extLst>
          </p:nvPr>
        </p:nvGraphicFramePr>
        <p:xfrm>
          <a:off x="-76200" y="76200"/>
          <a:ext cx="91440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CADF9-7E95-47CF-A588-4D95C4070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FECADF9-7E95-47CF-A588-4D95C4070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DB390-7FC1-405C-B29D-F58B8CA3E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01DB390-7FC1-405C-B29D-F58B8CA3E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66142-63A2-4679-917F-CBAF5B81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7866142-63A2-4679-917F-CBAF5B813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CC15F-6A92-4836-BE65-FD69E47F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41CC15F-6A92-4836-BE65-FD69E47F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DD043-7A18-45EB-8612-9F10311E2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04DD043-7A18-45EB-8612-9F10311E2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951C7-4EF7-46E7-8DD2-DC1704D5E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08951C7-4EF7-46E7-8DD2-DC1704D5E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F5668-A009-4764-819C-650655894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5DF5668-A009-4764-819C-650655894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4F5E54-5A05-4F52-B7E3-A92EC7E15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F4F5E54-5A05-4F52-B7E3-A92EC7E15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1789E-8A6C-4421-899F-3FA83953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901789E-8A6C-4421-899F-3FA839535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6010B-30BD-44E0-93E1-903877FD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F66010B-30BD-44E0-93E1-903877FD4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25A257-E689-4308-B0E5-834A7CC4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D25A257-E689-4308-B0E5-834A7CC42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EA9F0-D257-420F-9139-5E9ED806D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3EEA9F0-D257-420F-9139-5E9ED806D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D3B55-AB59-4B61-B7E9-C06A43E6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6ED3B55-AB59-4B61-B7E9-C06A43E65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2A680-351F-447A-A1D4-2EAB5C44B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332A680-351F-447A-A1D4-2EAB5C44B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B4D1F4-714D-4856-AC76-4454655D1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9B4D1F4-714D-4856-AC76-4454655D1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247C4-28D5-4719-BC40-0F5206529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49247C4-28D5-4719-BC40-0F5206529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4E13D-065E-402F-85C4-CC46A21E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D4E13D-065E-402F-85C4-CC46A21EC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ECF98-C09A-4A2E-B80D-448C8F2D1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7BFECF98-C09A-4A2E-B80D-448C8F2D1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E873B5-CAB1-48F1-896B-A0AC9815D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0E873B5-CAB1-48F1-896B-A0AC9815D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BB70-BC01-4F46-BF82-290BB84C4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B73BB70-BC01-4F46-BF82-290BB84C4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31A8E-8523-4B06-A855-87ED8B59E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86931A8E-8523-4B06-A855-87ED8B59E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5A983-A450-4C7F-987F-B78EBF21A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785A983-A450-4C7F-987F-B78EBF21A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7D21E-C374-4D3F-99D4-B2A63810C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EF7D21E-C374-4D3F-99D4-B2A63810C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Gene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295400"/>
            <a:ext cx="4469862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Small DNA changes </a:t>
            </a:r>
          </a:p>
          <a:p>
            <a:pPr lvl="1"/>
            <a:r>
              <a:rPr lang="en-US" b="1" dirty="0"/>
              <a:t>O</a:t>
            </a:r>
            <a:r>
              <a:rPr lang="en-US" b="1" dirty="0" smtClean="0"/>
              <a:t>ne or a few nucleotides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Point mutations </a:t>
            </a:r>
            <a:r>
              <a:rPr lang="en-US" b="1" dirty="0" smtClean="0"/>
              <a:t>occur at a single point in the DNA sequence</a:t>
            </a:r>
          </a:p>
          <a:p>
            <a:r>
              <a:rPr lang="en-US" b="1" dirty="0" smtClean="0"/>
              <a:t>3 Types of point mutations:</a:t>
            </a:r>
          </a:p>
          <a:p>
            <a:pPr lvl="1"/>
            <a:r>
              <a:rPr lang="en-US" b="1" dirty="0" smtClean="0"/>
              <a:t>Substitutions</a:t>
            </a:r>
          </a:p>
          <a:p>
            <a:pPr lvl="1"/>
            <a:r>
              <a:rPr lang="en-US" b="1" dirty="0" smtClean="0"/>
              <a:t>Deletions</a:t>
            </a:r>
          </a:p>
          <a:p>
            <a:pPr lvl="1"/>
            <a:r>
              <a:rPr lang="en-US" b="1" dirty="0" smtClean="0"/>
              <a:t>Insertions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3"/>
          <a:stretch/>
        </p:blipFill>
        <p:spPr bwMode="auto">
          <a:xfrm>
            <a:off x="6188638" y="3886200"/>
            <a:ext cx="1861367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199"/>
            <a:ext cx="3531870" cy="27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Substitution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524000"/>
            <a:ext cx="8203662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One nitrogenous base is changed to another</a:t>
            </a:r>
          </a:p>
          <a:p>
            <a:r>
              <a:rPr lang="en-US" b="1" dirty="0" smtClean="0"/>
              <a:t>Usually affects only one amino acid</a:t>
            </a:r>
          </a:p>
          <a:p>
            <a:r>
              <a:rPr lang="en-US" b="1" dirty="0" smtClean="0"/>
              <a:t>Least harmful mutation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bio_ch12_61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1"/>
          <a:stretch/>
        </p:blipFill>
        <p:spPr bwMode="auto">
          <a:xfrm>
            <a:off x="5410200" y="2979320"/>
            <a:ext cx="3176821" cy="34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010400" y="4538246"/>
            <a:ext cx="1447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Substitution</a:t>
            </a:r>
          </a:p>
        </p:txBody>
      </p:sp>
      <p:pic>
        <p:nvPicPr>
          <p:cNvPr id="2052" name="Picture 4" descr="http://www.bio.georgiasouthern.edu/bio-home/harvey/lect/images/hemomut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49357"/>
            <a:ext cx="4114800" cy="25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io_ch12_61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4" t="19437" b="18028"/>
          <a:stretch/>
        </p:blipFill>
        <p:spPr bwMode="auto">
          <a:xfrm>
            <a:off x="685800" y="3817620"/>
            <a:ext cx="4038600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sz="3400" b="1" dirty="0" err="1" smtClean="0"/>
              <a:t>Frameshift</a:t>
            </a:r>
            <a:r>
              <a:rPr lang="en-US" sz="3400" b="1" dirty="0" smtClean="0"/>
              <a:t> Mutations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295400"/>
            <a:ext cx="4527012" cy="2971800"/>
          </a:xfrm>
        </p:spPr>
        <p:txBody>
          <a:bodyPr>
            <a:normAutofit/>
          </a:bodyPr>
          <a:lstStyle/>
          <a:p>
            <a:r>
              <a:rPr lang="en-US" b="1" dirty="0" smtClean="0"/>
              <a:t>Caused by either a </a:t>
            </a:r>
            <a:r>
              <a:rPr lang="en-US" b="1" dirty="0" smtClean="0">
                <a:solidFill>
                  <a:srgbClr val="FF0000"/>
                </a:solidFill>
              </a:rPr>
              <a:t>deletion</a:t>
            </a:r>
            <a:r>
              <a:rPr lang="en-US" b="1" dirty="0" smtClean="0"/>
              <a:t> or an </a:t>
            </a:r>
            <a:r>
              <a:rPr lang="en-US" b="1" dirty="0" smtClean="0">
                <a:solidFill>
                  <a:srgbClr val="FF0000"/>
                </a:solidFill>
              </a:rPr>
              <a:t>insertion</a:t>
            </a:r>
          </a:p>
          <a:p>
            <a:r>
              <a:rPr lang="en-US" b="1" dirty="0" smtClean="0"/>
              <a:t>Entire “reading frame” is shifted </a:t>
            </a:r>
          </a:p>
          <a:p>
            <a:r>
              <a:rPr lang="en-US" b="1" dirty="0" smtClean="0"/>
              <a:t>Multiple amino acids affected</a:t>
            </a:r>
          </a:p>
          <a:p>
            <a:pPr marL="68580" indent="0">
              <a:buNone/>
            </a:pPr>
            <a:endParaRPr lang="en-US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685800"/>
            <a:ext cx="36004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46482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Deletion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Structure of DNA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105400" cy="3508977"/>
          </a:xfrm>
        </p:spPr>
        <p:txBody>
          <a:bodyPr/>
          <a:lstStyle/>
          <a:p>
            <a:r>
              <a:rPr lang="en-US" b="1" dirty="0" smtClean="0"/>
              <a:t>DNA = </a:t>
            </a:r>
            <a:r>
              <a:rPr lang="en-US" b="1" dirty="0" smtClean="0">
                <a:solidFill>
                  <a:schemeClr val="accent2"/>
                </a:solidFill>
              </a:rPr>
              <a:t>deoxyribonucleic acid</a:t>
            </a:r>
          </a:p>
          <a:p>
            <a:r>
              <a:rPr lang="en-US" b="1" dirty="0" smtClean="0"/>
              <a:t>DNA is a </a:t>
            </a:r>
            <a:r>
              <a:rPr lang="en-US" b="1" dirty="0" smtClean="0">
                <a:solidFill>
                  <a:srgbClr val="FF0000"/>
                </a:solidFill>
              </a:rPr>
              <a:t>nucleic acid </a:t>
            </a:r>
            <a:r>
              <a:rPr lang="en-US" b="1" dirty="0" smtClean="0"/>
              <a:t>polymer of </a:t>
            </a:r>
            <a:r>
              <a:rPr lang="en-US" b="1" dirty="0" smtClean="0">
                <a:solidFill>
                  <a:srgbClr val="FF0000"/>
                </a:solidFill>
              </a:rPr>
              <a:t>nucleotides</a:t>
            </a:r>
            <a:endParaRPr lang="en-US" b="1" dirty="0" smtClean="0"/>
          </a:p>
          <a:p>
            <a:r>
              <a:rPr lang="en-US" b="1" dirty="0" smtClean="0"/>
              <a:t>Nucleotides are made up of a</a:t>
            </a:r>
          </a:p>
          <a:p>
            <a:pPr lvl="1"/>
            <a:r>
              <a:rPr lang="en-US" b="1" dirty="0" err="1" smtClean="0"/>
              <a:t>Deoxyribose</a:t>
            </a:r>
            <a:r>
              <a:rPr lang="en-US" b="1" dirty="0" smtClean="0"/>
              <a:t> sugar</a:t>
            </a:r>
          </a:p>
          <a:p>
            <a:pPr lvl="1"/>
            <a:r>
              <a:rPr lang="en-US" b="1" dirty="0" smtClean="0"/>
              <a:t>Phosphate group</a:t>
            </a:r>
          </a:p>
          <a:p>
            <a:pPr lvl="1"/>
            <a:r>
              <a:rPr lang="en-US" b="1" dirty="0" smtClean="0"/>
              <a:t>Nitrogenous base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bio_ch12_41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/>
        </p:blipFill>
        <p:spPr bwMode="auto">
          <a:xfrm>
            <a:off x="4267200" y="3851909"/>
            <a:ext cx="3893451" cy="23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68746" y="6061501"/>
            <a:ext cx="2197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Phosphate group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29400" y="6096000"/>
            <a:ext cx="13133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 err="1"/>
              <a:t>Deoxyribose</a:t>
            </a:r>
            <a:endParaRPr lang="en-US" sz="1400" b="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00600" y="3426023"/>
            <a:ext cx="2197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 smtClean="0"/>
              <a:t>Nitrogenous base</a:t>
            </a:r>
            <a:endParaRPr lang="en-US" sz="1400" b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38800" y="3695522"/>
            <a:ext cx="76200" cy="3430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98586" y="4038600"/>
            <a:ext cx="1162065" cy="19050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022214" y="3730823"/>
            <a:ext cx="2197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Nucleotide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13250" r="10193" b="13250"/>
          <a:stretch/>
        </p:blipFill>
        <p:spPr bwMode="auto">
          <a:xfrm>
            <a:off x="5410200" y="1565652"/>
            <a:ext cx="3200400" cy="145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4419600"/>
            <a:ext cx="2895600" cy="204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7300"/>
            <a:ext cx="2405921" cy="163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Chromosomal Mutations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Changes in the number or structure of entire chromosomes</a:t>
            </a:r>
          </a:p>
          <a:p>
            <a:r>
              <a:rPr lang="en-US" b="1" dirty="0" smtClean="0"/>
              <a:t>Impacts much more genetic information than gene mutations</a:t>
            </a:r>
          </a:p>
          <a:p>
            <a:pPr lvl="1"/>
            <a:r>
              <a:rPr lang="en-US" b="1" dirty="0" smtClean="0"/>
              <a:t>Much </a:t>
            </a:r>
            <a:r>
              <a:rPr lang="en-US" b="1" dirty="0" smtClean="0">
                <a:solidFill>
                  <a:srgbClr val="FF0000"/>
                </a:solidFill>
              </a:rPr>
              <a:t>more severe</a:t>
            </a:r>
          </a:p>
          <a:p>
            <a:r>
              <a:rPr lang="en-US" b="1" dirty="0" smtClean="0"/>
              <a:t>4 Types: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Deletion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Duplication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Inversion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Translocation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73242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1" b="88712"/>
          <a:stretch/>
        </p:blipFill>
        <p:spPr bwMode="auto">
          <a:xfrm>
            <a:off x="5221605" y="3002280"/>
            <a:ext cx="159639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88150" y="2971800"/>
            <a:ext cx="1136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Original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Chromosomal Mutations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bio_ch12_6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1069"/>
            <a:ext cx="7860424" cy="47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81195" y="1816331"/>
            <a:ext cx="1148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Deletion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94082" y="3111731"/>
            <a:ext cx="1551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Duplication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28446" y="4267200"/>
            <a:ext cx="1283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Inversion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81195" y="5867400"/>
            <a:ext cx="1769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Translocation</a:t>
            </a:r>
          </a:p>
        </p:txBody>
      </p:sp>
    </p:spTree>
    <p:extLst>
      <p:ext uri="{BB962C8B-B14F-4D97-AF65-F5344CB8AC3E}">
        <p14:creationId xmlns:p14="http://schemas.microsoft.com/office/powerpoint/2010/main" val="23417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7114985"/>
              </p:ext>
            </p:extLst>
          </p:nvPr>
        </p:nvGraphicFramePr>
        <p:xfrm>
          <a:off x="-76200" y="76200"/>
          <a:ext cx="91440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2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CADF9-7E95-47CF-A588-4D95C4070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FECADF9-7E95-47CF-A588-4D95C4070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DB390-7FC1-405C-B29D-F58B8CA3E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01DB390-7FC1-405C-B29D-F58B8CA3E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66142-63A2-4679-917F-CBAF5B81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7866142-63A2-4679-917F-CBAF5B813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CC15F-6A92-4836-BE65-FD69E47F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41CC15F-6A92-4836-BE65-FD69E47F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DD043-7A18-45EB-8612-9F10311E2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04DD043-7A18-45EB-8612-9F10311E2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951C7-4EF7-46E7-8DD2-DC1704D5E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08951C7-4EF7-46E7-8DD2-DC1704D5E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F5668-A009-4764-819C-650655894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5DF5668-A009-4764-819C-650655894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4F5E54-5A05-4F52-B7E3-A92EC7E15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F4F5E54-5A05-4F52-B7E3-A92EC7E15D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1789E-8A6C-4421-899F-3FA83953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901789E-8A6C-4421-899F-3FA839535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66010B-30BD-44E0-93E1-903877FD4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F66010B-30BD-44E0-93E1-903877FD4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25A257-E689-4308-B0E5-834A7CC4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D25A257-E689-4308-B0E5-834A7CC42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EA9F0-D257-420F-9139-5E9ED806D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3EEA9F0-D257-420F-9139-5E9ED806D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D3B55-AB59-4B61-B7E9-C06A43E6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6ED3B55-AB59-4B61-B7E9-C06A43E65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2A680-351F-447A-A1D4-2EAB5C44B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332A680-351F-447A-A1D4-2EAB5C44B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B4D1F4-714D-4856-AC76-4454655D1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9B4D1F4-714D-4856-AC76-4454655D1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247C4-28D5-4719-BC40-0F5206529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49247C4-28D5-4719-BC40-0F5206529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4E13D-065E-402F-85C4-CC46A21E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4D4E13D-065E-402F-85C4-CC46A21EC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ECF98-C09A-4A2E-B80D-448C8F2D1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7BFECF98-C09A-4A2E-B80D-448C8F2D1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E873B5-CAB1-48F1-896B-A0AC9815D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0E873B5-CAB1-48F1-896B-A0AC9815D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3BB70-BC01-4F46-BF82-290BB84C4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B73BB70-BC01-4F46-BF82-290BB84C4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31A8E-8523-4B06-A855-87ED8B59E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86931A8E-8523-4B06-A855-87ED8B59E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5A983-A450-4C7F-987F-B78EBF21A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785A983-A450-4C7F-987F-B78EBF21A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7D21E-C374-4D3F-99D4-B2A63810C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EF7D21E-C374-4D3F-99D4-B2A63810C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13" y="5046992"/>
            <a:ext cx="1115084" cy="142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74" y="5029200"/>
            <a:ext cx="1406291" cy="146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048000" cy="118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bio_ch12_4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67" y="1143000"/>
            <a:ext cx="3547733" cy="231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Structure of DNA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38" y="1444023"/>
            <a:ext cx="38602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4 nitrogenous bases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purines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/>
            <a:r>
              <a:rPr lang="en-US" b="1" dirty="0" smtClean="0">
                <a:solidFill>
                  <a:srgbClr val="92D050"/>
                </a:solidFill>
              </a:rPr>
              <a:t>Adenine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Guanine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pyrimidines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/>
            <a:r>
              <a:rPr lang="en-US" b="1" dirty="0" smtClean="0">
                <a:solidFill>
                  <a:srgbClr val="7030A0"/>
                </a:solidFill>
              </a:rPr>
              <a:t>Cytosine </a:t>
            </a:r>
          </a:p>
          <a:p>
            <a:pPr lvl="2"/>
            <a:r>
              <a:rPr lang="en-US" b="1" dirty="0" smtClean="0">
                <a:solidFill>
                  <a:srgbClr val="F3E203"/>
                </a:solidFill>
              </a:rPr>
              <a:t>Thymine</a:t>
            </a:r>
          </a:p>
          <a:p>
            <a:r>
              <a:rPr lang="en-US" b="1" dirty="0" err="1" smtClean="0"/>
              <a:t>Purines</a:t>
            </a:r>
            <a:r>
              <a:rPr lang="en-US" b="1" dirty="0" smtClean="0"/>
              <a:t> have two rings in their structure, </a:t>
            </a:r>
            <a:r>
              <a:rPr lang="en-US" b="1" dirty="0" err="1" smtClean="0"/>
              <a:t>pyrimidines</a:t>
            </a:r>
            <a:r>
              <a:rPr lang="en-US" b="1" dirty="0" smtClean="0"/>
              <a:t> have one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10200" y="762000"/>
            <a:ext cx="11813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Purines</a:t>
            </a:r>
            <a:endParaRPr lang="en-US" sz="1400" b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34200" y="762000"/>
            <a:ext cx="1565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/>
              <a:t>Pyrimidines</a:t>
            </a:r>
            <a:endParaRPr lang="en-US" sz="1400" b="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18695" y="3352800"/>
            <a:ext cx="2197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Phosphate group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97236" y="3460522"/>
            <a:ext cx="13133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 err="1"/>
              <a:t>Deoxyribose</a:t>
            </a:r>
            <a:endParaRPr lang="en-US" sz="1400" b="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518885" y="14478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A</a:t>
            </a:r>
            <a:endParaRPr lang="en-US" sz="1400" b="1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08837" y="14478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G</a:t>
            </a:r>
            <a:endParaRPr lang="en-US" sz="1400" b="1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048299" y="175260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</a:t>
            </a:r>
            <a:endParaRPr lang="en-US" sz="14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848600" y="1740932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95325"/>
            <a:ext cx="41719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Structure of DNA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DNA is has two strands arranged in a </a:t>
            </a:r>
            <a:r>
              <a:rPr lang="en-US" b="1" dirty="0" smtClean="0">
                <a:solidFill>
                  <a:srgbClr val="FF0000"/>
                </a:solidFill>
              </a:rPr>
              <a:t>double helix</a:t>
            </a:r>
          </a:p>
          <a:p>
            <a:pPr lvl="1"/>
            <a:r>
              <a:rPr lang="en-US" b="1" dirty="0" smtClean="0"/>
              <a:t>“twisted ladder”</a:t>
            </a:r>
          </a:p>
          <a:p>
            <a:r>
              <a:rPr lang="en-US" b="1" dirty="0" smtClean="0"/>
              <a:t>Sugar-phosphate backbone</a:t>
            </a:r>
          </a:p>
          <a:p>
            <a:r>
              <a:rPr lang="en-US" b="1" dirty="0" smtClean="0"/>
              <a:t>Nitrogenous bases are the rungs of the ladder</a:t>
            </a:r>
          </a:p>
          <a:p>
            <a:r>
              <a:rPr lang="en-US" b="1" dirty="0" smtClean="0"/>
              <a:t>Strands are held together by </a:t>
            </a:r>
            <a:r>
              <a:rPr lang="en-US" b="1" dirty="0" smtClean="0">
                <a:solidFill>
                  <a:srgbClr val="FF0000"/>
                </a:solidFill>
              </a:rPr>
              <a:t>hydrogen bonds</a:t>
            </a:r>
          </a:p>
          <a:p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848600" y="1076980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 dirty="0"/>
              <a:t>Hydrogen bonds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84800" y="762000"/>
            <a:ext cx="1473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/>
              <a:t>Nucleotide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19600" y="2205335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/>
              <a:t>Sugar-phosphate backbone</a:t>
            </a:r>
          </a:p>
        </p:txBody>
      </p:sp>
      <p:pic>
        <p:nvPicPr>
          <p:cNvPr id="1032" name="Picture 8" descr="http://blog.dearbornschools.org/renkomapbio/files/2010/10/6.6.1.1-DNA-structure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41885"/>
            <a:ext cx="3055620" cy="31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/>
          <a:stretch/>
        </p:blipFill>
        <p:spPr bwMode="auto">
          <a:xfrm>
            <a:off x="4632030" y="3733800"/>
            <a:ext cx="4054258" cy="270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5181600" y="685801"/>
            <a:ext cx="3159693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Base Pairing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223"/>
            <a:ext cx="4495800" cy="503297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Guanine </a:t>
            </a:r>
            <a:r>
              <a:rPr lang="en-US" b="1" dirty="0" smtClean="0"/>
              <a:t>always bonds to </a:t>
            </a:r>
            <a:r>
              <a:rPr lang="en-US" b="1" dirty="0" smtClean="0">
                <a:solidFill>
                  <a:srgbClr val="7030A0"/>
                </a:solidFill>
              </a:rPr>
              <a:t>Cytosine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Adenine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always bonds to </a:t>
            </a:r>
            <a:r>
              <a:rPr lang="en-US" b="1" dirty="0" smtClean="0">
                <a:solidFill>
                  <a:srgbClr val="F3E203"/>
                </a:solidFill>
              </a:rPr>
              <a:t>thymine</a:t>
            </a:r>
          </a:p>
          <a:p>
            <a:pPr lvl="1"/>
            <a:r>
              <a:rPr lang="en-US" b="1" dirty="0" smtClean="0">
                <a:solidFill>
                  <a:srgbClr val="92D050"/>
                </a:solidFill>
              </a:rPr>
              <a:t>A</a:t>
            </a:r>
            <a:r>
              <a:rPr lang="en-US" b="1" dirty="0" smtClean="0"/>
              <a:t>-</a:t>
            </a:r>
            <a:r>
              <a:rPr lang="en-US" b="1" dirty="0" smtClean="0">
                <a:solidFill>
                  <a:srgbClr val="F3E203"/>
                </a:solidFill>
              </a:rPr>
              <a:t>T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Note that each </a:t>
            </a:r>
            <a:r>
              <a:rPr lang="en-US" b="1" dirty="0" err="1" smtClean="0"/>
              <a:t>purine</a:t>
            </a:r>
            <a:r>
              <a:rPr lang="en-US" b="1" dirty="0" smtClean="0"/>
              <a:t> has a complimentary </a:t>
            </a:r>
            <a:r>
              <a:rPr lang="en-US" b="1" dirty="0" err="1" smtClean="0"/>
              <a:t>pyrimidine</a:t>
            </a:r>
            <a:endParaRPr lang="en-US" b="1" dirty="0" smtClean="0"/>
          </a:p>
          <a:p>
            <a:r>
              <a:rPr lang="en-US" b="1" dirty="0" smtClean="0"/>
              <a:t>If the sequence of one strand was AAGCTTCGA what would the complimentary be?</a:t>
            </a:r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7244202"/>
              </p:ext>
            </p:extLst>
          </p:nvPr>
        </p:nvGraphicFramePr>
        <p:xfrm>
          <a:off x="609600" y="8382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53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Chapter 12-2: </a:t>
            </a:r>
            <a:br>
              <a:rPr lang="en-US" sz="3200" b="1" dirty="0" smtClean="0"/>
            </a:br>
            <a:r>
              <a:rPr lang="en-US" sz="3200" b="1" dirty="0" smtClean="0"/>
              <a:t>Chromosomes and DNA Replication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Chromosome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38" y="1291623"/>
            <a:ext cx="4774662" cy="5032977"/>
          </a:xfrm>
        </p:spPr>
        <p:txBody>
          <a:bodyPr>
            <a:normAutofit/>
          </a:bodyPr>
          <a:lstStyle/>
          <a:p>
            <a:r>
              <a:rPr lang="en-US" b="1" dirty="0" smtClean="0"/>
              <a:t>DNA must be tightly coiled and compressed in order to fit in a cell</a:t>
            </a:r>
          </a:p>
          <a:p>
            <a:pPr lvl="1"/>
            <a:r>
              <a:rPr lang="en-US" b="1" dirty="0" smtClean="0"/>
              <a:t>A cell’s DNA is ~600,000 times longer than the cell itself!</a:t>
            </a:r>
          </a:p>
          <a:p>
            <a:r>
              <a:rPr lang="en-US" b="1" dirty="0"/>
              <a:t>Chromosomes are made </a:t>
            </a:r>
            <a:r>
              <a:rPr lang="en-US" b="1" dirty="0" smtClean="0"/>
              <a:t>up of </a:t>
            </a:r>
            <a:r>
              <a:rPr lang="en-US" b="1" dirty="0" smtClean="0">
                <a:solidFill>
                  <a:srgbClr val="FF0000"/>
                </a:solidFill>
              </a:rPr>
              <a:t>chromatin</a:t>
            </a:r>
          </a:p>
          <a:p>
            <a:pPr lvl="1"/>
            <a:r>
              <a:rPr lang="en-US" b="1" dirty="0" smtClean="0"/>
              <a:t>DNA </a:t>
            </a:r>
            <a:r>
              <a:rPr lang="en-US" b="1" dirty="0"/>
              <a:t>and </a:t>
            </a:r>
            <a:r>
              <a:rPr lang="en-US" b="1" dirty="0" smtClean="0"/>
              <a:t>proteins called </a:t>
            </a:r>
            <a:r>
              <a:rPr lang="en-US" b="1" dirty="0" smtClean="0">
                <a:solidFill>
                  <a:srgbClr val="FF0000"/>
                </a:solidFill>
              </a:rPr>
              <a:t>histones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Nucleosomes</a:t>
            </a:r>
            <a:r>
              <a:rPr lang="en-US" b="1" dirty="0" smtClean="0"/>
              <a:t> are spooled units of DNA wrapped around histones</a:t>
            </a:r>
          </a:p>
          <a:p>
            <a:endParaRPr lang="en-US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32004"/>
          <a:stretch/>
        </p:blipFill>
        <p:spPr bwMode="auto">
          <a:xfrm>
            <a:off x="5179696" y="1371600"/>
            <a:ext cx="3507104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4" t="9440"/>
          <a:stretch/>
        </p:blipFill>
        <p:spPr bwMode="auto">
          <a:xfrm>
            <a:off x="6019800" y="4076700"/>
            <a:ext cx="1794105" cy="23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4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o_ch12_6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2621"/>
            <a:ext cx="7368886" cy="36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1444823"/>
            <a:ext cx="1371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Chromosome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0" y="3371850"/>
            <a:ext cx="1600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Supercoils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05300" y="2838450"/>
            <a:ext cx="1104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Coils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71800" y="1466850"/>
            <a:ext cx="13984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Nucleosome</a:t>
            </a:r>
            <a:endParaRPr lang="en-US" sz="1200" b="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24400" y="489585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/>
              <a:t>Histones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48600" y="2038231"/>
            <a:ext cx="167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DNA</a:t>
            </a:r>
          </a:p>
          <a:p>
            <a:pPr algn="l">
              <a:spcBef>
                <a:spcPct val="50000"/>
              </a:spcBef>
            </a:pPr>
            <a:r>
              <a:rPr lang="en-US" sz="1400" b="0"/>
              <a:t>double</a:t>
            </a:r>
          </a:p>
          <a:p>
            <a:pPr algn="l">
              <a:spcBef>
                <a:spcPct val="50000"/>
              </a:spcBef>
            </a:pPr>
            <a:r>
              <a:rPr lang="en-US" sz="1400" b="0"/>
              <a:t>helix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7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12-2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786</Words>
  <Application>Microsoft Office PowerPoint</Application>
  <PresentationFormat>On-screen Show (4:3)</PresentationFormat>
  <Paragraphs>270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Austin</vt:lpstr>
      <vt:lpstr>  Chapter 12  DNA and RNA</vt:lpstr>
      <vt:lpstr>Chapter 12-1: DNA</vt:lpstr>
      <vt:lpstr>Structure of DNA</vt:lpstr>
      <vt:lpstr>Structure of DNA</vt:lpstr>
      <vt:lpstr>Structure of DNA</vt:lpstr>
      <vt:lpstr>Base Pairing</vt:lpstr>
      <vt:lpstr>Chapter 12-2:  Chromosomes and DNA Replication</vt:lpstr>
      <vt:lpstr>Chromosome Structure</vt:lpstr>
      <vt:lpstr>PowerPoint Presentation</vt:lpstr>
      <vt:lpstr>Eukaryotic vs. Prokaryotic Chromosomes</vt:lpstr>
      <vt:lpstr>DNA Replication</vt:lpstr>
      <vt:lpstr>DNA Replication Step 1</vt:lpstr>
      <vt:lpstr>DNA Replication Step 2</vt:lpstr>
      <vt:lpstr>PowerPoint Presentation</vt:lpstr>
      <vt:lpstr>Chapter 12-3:  RNA and Protein Synthesis</vt:lpstr>
      <vt:lpstr>RNA </vt:lpstr>
      <vt:lpstr>Types of RNA </vt:lpstr>
      <vt:lpstr>Transcription</vt:lpstr>
      <vt:lpstr>Transcription</vt:lpstr>
      <vt:lpstr>RNA Processing</vt:lpstr>
      <vt:lpstr>The Genetic Code</vt:lpstr>
      <vt:lpstr>The Genetic Code</vt:lpstr>
      <vt:lpstr>Translation</vt:lpstr>
      <vt:lpstr>Translation</vt:lpstr>
      <vt:lpstr>Chapter 12-4: Mutations</vt:lpstr>
      <vt:lpstr>PowerPoint Presentation</vt:lpstr>
      <vt:lpstr>Gene Mutations</vt:lpstr>
      <vt:lpstr>Substitution Mutations</vt:lpstr>
      <vt:lpstr>Frameshift Mutations</vt:lpstr>
      <vt:lpstr>Chromosomal Mutations</vt:lpstr>
      <vt:lpstr>Chromosomal Mutations</vt:lpstr>
      <vt:lpstr>PowerPoint Presentation</vt:lpstr>
    </vt:vector>
  </TitlesOfParts>
  <Company>OHS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 How Scientists Think</dc:title>
  <dc:creator>David Novelly</dc:creator>
  <cp:lastModifiedBy>Windows User</cp:lastModifiedBy>
  <cp:revision>53</cp:revision>
  <dcterms:created xsi:type="dcterms:W3CDTF">2010-08-24T02:55:36Z</dcterms:created>
  <dcterms:modified xsi:type="dcterms:W3CDTF">2012-12-05T20:19:05Z</dcterms:modified>
</cp:coreProperties>
</file>